
<file path=[Content_Types].xml><?xml version="1.0" encoding="utf-8"?>
<Types xmlns="http://schemas.openxmlformats.org/package/2006/content-types">
  <Override PartName="/_rels/.rels" ContentType="application/vnd.openxmlformats-package.relationships+xml"/>
  <Override PartName="/docProps/app.xml" ContentType="application/vnd.openxmlformats-officedocument.extended-properties+xml"/>
  <Override PartName="/docProps/core.xml" ContentType="application/vnd.openxmlformats-package.core-properties+xml"/>
  <Override PartName="/ppt/_rels/presentation.xml.rels" ContentType="application/vnd.openxmlformats-package.relationships+xml"/>
  <Override PartName="/ppt/media/image99.png" ContentType="image/png"/>
  <Override PartName="/ppt/media/image96.png" ContentType="image/png"/>
  <Override PartName="/ppt/media/image95.png" ContentType="image/png"/>
  <Override PartName="/ppt/media/image94.png" ContentType="image/png"/>
  <Override PartName="/ppt/media/image93.png" ContentType="image/png"/>
  <Override PartName="/ppt/media/image92.png" ContentType="image/png"/>
  <Override PartName="/ppt/media/image91.png" ContentType="image/png"/>
  <Override PartName="/ppt/media/image90.png" ContentType="image/png"/>
  <Override PartName="/ppt/media/image82.png" ContentType="image/png"/>
  <Override PartName="/ppt/media/image81.png" ContentType="image/png"/>
  <Override PartName="/ppt/media/image80.png" ContentType="image/png"/>
  <Override PartName="/ppt/media/image79.jpeg" ContentType="image/jpeg"/>
  <Override PartName="/ppt/media/image35.jpeg" ContentType="image/jpeg"/>
  <Override PartName="/ppt/media/image33.jpeg" ContentType="image/jpeg"/>
  <Override PartName="/ppt/media/image85.png" ContentType="image/png"/>
  <Override PartName="/ppt/media/image4.png" ContentType="image/png"/>
  <Override PartName="/ppt/media/image86.png" ContentType="image/png"/>
  <Override PartName="/ppt/media/image5.png" ContentType="image/png"/>
  <Override PartName="/ppt/media/image60.png" ContentType="image/png"/>
  <Override PartName="/ppt/media/image84.png" ContentType="image/png"/>
  <Override PartName="/ppt/media/image3.png" ContentType="image/png"/>
  <Override PartName="/ppt/media/image36.png" ContentType="image/png"/>
  <Override PartName="/ppt/media/image87.png" ContentType="image/png"/>
  <Override PartName="/ppt/media/image8.jpeg" ContentType="image/jpeg"/>
  <Override PartName="/ppt/media/image11.png" ContentType="image/png"/>
  <Override PartName="/ppt/media/image34.png" ContentType="image/png"/>
  <Override PartName="/ppt/media/image21.jpeg" ContentType="image/jpeg"/>
  <Override PartName="/ppt/media/image59.png" ContentType="image/png"/>
  <Override PartName="/ppt/media/image32.png" ContentType="image/png"/>
  <Override PartName="/ppt/media/image57.png" ContentType="image/png"/>
  <Override PartName="/ppt/media/image31.png" ContentType="image/png"/>
  <Override PartName="/ppt/media/image56.png" ContentType="image/png"/>
  <Override PartName="/ppt/media/image55.png" ContentType="image/png"/>
  <Override PartName="/ppt/media/image29.png" ContentType="image/png"/>
  <Override PartName="/ppt/media/image26.png" ContentType="image/png"/>
  <Override PartName="/ppt/media/image25.png" ContentType="image/png"/>
  <Override PartName="/ppt/media/image24.png" ContentType="image/png"/>
  <Override PartName="/ppt/media/image20.jpeg" ContentType="image/jpeg"/>
  <Override PartName="/ppt/media/image49.png" ContentType="image/png"/>
  <Override PartName="/ppt/media/image23.png" ContentType="image/png"/>
  <Override PartName="/ppt/media/image22.png" ContentType="image/png"/>
  <Override PartName="/ppt/media/image47.png" ContentType="image/png"/>
  <Override PartName="/ppt/media/image1.jpeg" ContentType="image/jpeg"/>
  <Override PartName="/ppt/media/image27.png" ContentType="image/png"/>
  <Override PartName="/ppt/media/image2.jpeg" ContentType="image/jpeg"/>
  <Override PartName="/ppt/media/image97.png" ContentType="image/png"/>
  <Override PartName="/ppt/media/image9.jpeg" ContentType="image/jpeg"/>
  <Override PartName="/ppt/media/image46.png" ContentType="image/png"/>
  <Override PartName="/ppt/media/image88.png" ContentType="image/png"/>
  <Override PartName="/ppt/media/image19.jpeg" ContentType="image/jpeg"/>
  <Override PartName="/ppt/media/image37.png" ContentType="image/png"/>
  <Override PartName="/ppt/media/image48.png" ContentType="image/png"/>
  <Override PartName="/ppt/media/image15.jpeg" ContentType="image/jpeg"/>
  <Override PartName="/ppt/media/image89.png" ContentType="image/png"/>
  <Override PartName="/ppt/media/image83.jpeg" ContentType="image/jpeg"/>
  <Override PartName="/ppt/media/image10.jpeg" ContentType="image/jpeg"/>
  <Override PartName="/ppt/media/image43.jpeg" ContentType="image/jpeg"/>
  <Override PartName="/ppt/media/image70.png" ContentType="image/png"/>
  <Override PartName="/ppt/media/image12.jpeg" ContentType="image/jpeg"/>
  <Override PartName="/ppt/media/image13.jpeg" ContentType="image/jpeg"/>
  <Override PartName="/ppt/media/image28.jpeg" ContentType="image/jpeg"/>
  <Override PartName="/ppt/media/image14.jpeg" ContentType="image/jpeg"/>
  <Override PartName="/ppt/media/image38.png" ContentType="image/png"/>
  <Override PartName="/ppt/media/image40.jpeg" ContentType="image/jpeg"/>
  <Override PartName="/ppt/media/image41.jpeg" ContentType="image/jpeg"/>
  <Override PartName="/ppt/media/image42.png" ContentType="image/png"/>
  <Override PartName="/ppt/media/image6.jpeg" ContentType="image/jpeg"/>
  <Override PartName="/ppt/media/image67.png" ContentType="image/png"/>
  <Override PartName="/ppt/media/image44.png" ContentType="image/png"/>
  <Override PartName="/ppt/media/image69.png" ContentType="image/png"/>
  <Override PartName="/ppt/media/image45.png" ContentType="image/png"/>
  <Override PartName="/ppt/media/image50.png" ContentType="image/png"/>
  <Override PartName="/ppt/media/image75.png" ContentType="image/png"/>
  <Override PartName="/ppt/media/image51.jpeg" ContentType="image/jpeg"/>
  <Override PartName="/ppt/media/image98.jpeg" ContentType="image/jpeg"/>
  <Override PartName="/ppt/media/image39.jpeg" ContentType="image/jpeg"/>
  <Override PartName="/ppt/media/image52.png" ContentType="image/png"/>
  <Override PartName="/ppt/media/image7.jpeg" ContentType="image/jpeg"/>
  <Override PartName="/ppt/media/image77.png" ContentType="image/png"/>
  <Override PartName="/ppt/media/image53.png" ContentType="image/png"/>
  <Override PartName="/ppt/media/image18.jpeg" ContentType="image/jpeg"/>
  <Override PartName="/ppt/media/image78.png" ContentType="image/png"/>
  <Override PartName="/ppt/media/image54.png" ContentType="image/png"/>
  <Override PartName="/ppt/media/image16.jpeg" ContentType="image/jpeg"/>
  <Override PartName="/ppt/media/image58.png" ContentType="image/png"/>
  <Override PartName="/ppt/media/image61.png" ContentType="image/png"/>
  <Override PartName="/ppt/media/image62.png" ContentType="image/png"/>
  <Override PartName="/ppt/media/image63.jpeg" ContentType="image/jpeg"/>
  <Override PartName="/ppt/media/image30.png" ContentType="image/png"/>
  <Override PartName="/ppt/media/image64.jpeg" ContentType="image/jpeg"/>
  <Override PartName="/ppt/media/image65.png" ContentType="image/png"/>
  <Override PartName="/ppt/media/image66.png" ContentType="image/png"/>
  <Override PartName="/ppt/media/image17.jpeg" ContentType="image/jpeg"/>
  <Override PartName="/ppt/media/image68.png" ContentType="image/png"/>
  <Override PartName="/ppt/media/image71.png" ContentType="image/png"/>
  <Override PartName="/ppt/media/image72.png" ContentType="image/png"/>
  <Override PartName="/ppt/media/image73.png" ContentType="image/png"/>
  <Override PartName="/ppt/media/image74.png" ContentType="image/png"/>
  <Override PartName="/ppt/media/image76.png" ContentType="image/png"/>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ppt/theme/theme1.xml" ContentType="application/vnd.openxmlformats-officedocument.them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_rels/slide27.xml.rels" ContentType="application/vnd.openxmlformats-package.relationships+xml"/>
  <Override PartName="/ppt/slides/_rels/slide26.xml.rels" ContentType="application/vnd.openxmlformats-package.relationships+xml"/>
  <Override PartName="/ppt/slides/_rels/slide25.xml.rels" ContentType="application/vnd.openxmlformats-package.relationships+xml"/>
  <Override PartName="/ppt/slides/_rels/slide24.xml.rels" ContentType="application/vnd.openxmlformats-package.relationships+xml"/>
  <Override PartName="/ppt/slides/_rels/slide23.xml.rels" ContentType="application/vnd.openxmlformats-package.relationships+xml"/>
  <Override PartName="/ppt/slides/_rels/slide22.xml.rels" ContentType="application/vnd.openxmlformats-package.relationships+xml"/>
  <Override PartName="/ppt/slides/_rels/slide21.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1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1.xml.rels" ContentType="application/vnd.openxmlformats-package.relationships+xml"/>
  <Override PartName="/ppt/slides/_rels/slide9.xml.rels" ContentType="application/vnd.openxmlformats-package.relationships+xml"/>
  <Override PartName="/ppt/slides/_rels/slide2.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9"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40"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42" name="PlaceHolder 2"/>
          <p:cNvSpPr>
            <a:spLocks noGrp="1"/>
          </p:cNvSpPr>
          <p:nvPr>
            <p:ph type="body"/>
          </p:nvPr>
        </p:nvSpPr>
        <p:spPr>
          <a:xfrm>
            <a:off x="457200" y="1203480"/>
            <a:ext cx="8229240" cy="298296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44"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1400" spc="-1" strike="noStrike">
              <a:solidFill>
                <a:srgbClr val="000000"/>
              </a:solidFill>
              <a:latin typeface="Arial"/>
            </a:endParaRPr>
          </a:p>
        </p:txBody>
      </p:sp>
      <p:sp>
        <p:nvSpPr>
          <p:cNvPr id="45" name="PlaceHolder 3"/>
          <p:cNvSpPr>
            <a:spLocks noGrp="1"/>
          </p:cNvSpPr>
          <p:nvPr>
            <p:ph type="body"/>
          </p:nvPr>
        </p:nvSpPr>
        <p:spPr>
          <a:xfrm>
            <a:off x="4674240" y="1203480"/>
            <a:ext cx="4015800" cy="298296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6"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7" name="PlaceHolder 1"/>
          <p:cNvSpPr>
            <a:spLocks noGrp="1"/>
          </p:cNvSpPr>
          <p:nvPr>
            <p:ph type="subTitle"/>
          </p:nvPr>
        </p:nvSpPr>
        <p:spPr>
          <a:xfrm>
            <a:off x="824040" y="1613880"/>
            <a:ext cx="4255200" cy="868212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49"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50" name="PlaceHolder 3"/>
          <p:cNvSpPr>
            <a:spLocks noGrp="1"/>
          </p:cNvSpPr>
          <p:nvPr>
            <p:ph type="body"/>
          </p:nvPr>
        </p:nvSpPr>
        <p:spPr>
          <a:xfrm>
            <a:off x="4674240" y="1203480"/>
            <a:ext cx="4015800" cy="2982960"/>
          </a:xfrm>
          <a:prstGeom prst="rect">
            <a:avLst/>
          </a:prstGeom>
        </p:spPr>
        <p:txBody>
          <a:bodyPr lIns="0" rIns="0" tIns="0" bIns="0">
            <a:normAutofit/>
          </a:bodyPr>
          <a:p>
            <a:endParaRPr b="0" lang="en-US" sz="1400" spc="-1" strike="noStrike">
              <a:solidFill>
                <a:srgbClr val="000000"/>
              </a:solidFill>
              <a:latin typeface="Arial"/>
            </a:endParaRPr>
          </a:p>
        </p:txBody>
      </p:sp>
      <p:sp>
        <p:nvSpPr>
          <p:cNvPr id="51" name="PlaceHolder 4"/>
          <p:cNvSpPr>
            <a:spLocks noGrp="1"/>
          </p:cNvSpPr>
          <p:nvPr>
            <p:ph type="body"/>
          </p:nvPr>
        </p:nvSpPr>
        <p:spPr>
          <a:xfrm>
            <a:off x="457200" y="276192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53"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1400" spc="-1" strike="noStrike">
              <a:solidFill>
                <a:srgbClr val="000000"/>
              </a:solidFill>
              <a:latin typeface="Arial"/>
            </a:endParaRPr>
          </a:p>
        </p:txBody>
      </p:sp>
      <p:sp>
        <p:nvSpPr>
          <p:cNvPr id="54"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55"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57"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58"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59" name="PlaceHolder 4"/>
          <p:cNvSpPr>
            <a:spLocks noGrp="1"/>
          </p:cNvSpPr>
          <p:nvPr>
            <p:ph type="body"/>
          </p:nvPr>
        </p:nvSpPr>
        <p:spPr>
          <a:xfrm>
            <a:off x="457200" y="2761920"/>
            <a:ext cx="8229240" cy="142272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61" name="PlaceHolder 2"/>
          <p:cNvSpPr>
            <a:spLocks noGrp="1"/>
          </p:cNvSpPr>
          <p:nvPr>
            <p:ph type="body"/>
          </p:nvPr>
        </p:nvSpPr>
        <p:spPr>
          <a:xfrm>
            <a:off x="457200" y="1203480"/>
            <a:ext cx="822924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62" name="PlaceHolder 3"/>
          <p:cNvSpPr>
            <a:spLocks noGrp="1"/>
          </p:cNvSpPr>
          <p:nvPr>
            <p:ph type="body"/>
          </p:nvPr>
        </p:nvSpPr>
        <p:spPr>
          <a:xfrm>
            <a:off x="457200" y="2761920"/>
            <a:ext cx="8229240" cy="142272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64"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65"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66" name="PlaceHolder 4"/>
          <p:cNvSpPr>
            <a:spLocks noGrp="1"/>
          </p:cNvSpPr>
          <p:nvPr>
            <p:ph type="body"/>
          </p:nvPr>
        </p:nvSpPr>
        <p:spPr>
          <a:xfrm>
            <a:off x="457200" y="276192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67" name="PlaceHolder 5"/>
          <p:cNvSpPr>
            <a:spLocks noGrp="1"/>
          </p:cNvSpPr>
          <p:nvPr>
            <p:ph type="body"/>
          </p:nvPr>
        </p:nvSpPr>
        <p:spPr>
          <a:xfrm>
            <a:off x="4674240" y="2761920"/>
            <a:ext cx="4015800" cy="142272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824040" y="1613880"/>
            <a:ext cx="4255200" cy="1872720"/>
          </a:xfrm>
          <a:prstGeom prst="rect">
            <a:avLst/>
          </a:prstGeom>
        </p:spPr>
        <p:txBody>
          <a:bodyPr lIns="0" rIns="0" tIns="0" bIns="0" anchor="ctr"/>
          <a:p>
            <a:endParaRPr b="0" lang="en-US" sz="1400" spc="-1" strike="noStrike">
              <a:solidFill>
                <a:srgbClr val="000000"/>
              </a:solidFill>
              <a:latin typeface="Arial"/>
            </a:endParaRPr>
          </a:p>
        </p:txBody>
      </p:sp>
      <p:sp>
        <p:nvSpPr>
          <p:cNvPr id="69" name="PlaceHolder 2"/>
          <p:cNvSpPr>
            <a:spLocks noGrp="1"/>
          </p:cNvSpPr>
          <p:nvPr>
            <p:ph type="body"/>
          </p:nvPr>
        </p:nvSpPr>
        <p:spPr>
          <a:xfrm>
            <a:off x="457200" y="1203480"/>
            <a:ext cx="26496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70" name="PlaceHolder 3"/>
          <p:cNvSpPr>
            <a:spLocks noGrp="1"/>
          </p:cNvSpPr>
          <p:nvPr>
            <p:ph type="body"/>
          </p:nvPr>
        </p:nvSpPr>
        <p:spPr>
          <a:xfrm>
            <a:off x="3239640" y="1203480"/>
            <a:ext cx="26496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71" name="PlaceHolder 4"/>
          <p:cNvSpPr>
            <a:spLocks noGrp="1"/>
          </p:cNvSpPr>
          <p:nvPr>
            <p:ph type="body"/>
          </p:nvPr>
        </p:nvSpPr>
        <p:spPr>
          <a:xfrm>
            <a:off x="6022080" y="1203480"/>
            <a:ext cx="26496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72" name="PlaceHolder 5"/>
          <p:cNvSpPr>
            <a:spLocks noGrp="1"/>
          </p:cNvSpPr>
          <p:nvPr>
            <p:ph type="body"/>
          </p:nvPr>
        </p:nvSpPr>
        <p:spPr>
          <a:xfrm>
            <a:off x="457200" y="2761920"/>
            <a:ext cx="26496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73" name="PlaceHolder 6"/>
          <p:cNvSpPr>
            <a:spLocks noGrp="1"/>
          </p:cNvSpPr>
          <p:nvPr>
            <p:ph type="body"/>
          </p:nvPr>
        </p:nvSpPr>
        <p:spPr>
          <a:xfrm>
            <a:off x="3239640" y="2761920"/>
            <a:ext cx="2649600" cy="1422720"/>
          </a:xfrm>
          <a:prstGeom prst="rect">
            <a:avLst/>
          </a:prstGeom>
        </p:spPr>
        <p:txBody>
          <a:bodyPr lIns="0" rIns="0" tIns="0" bIns="0">
            <a:normAutofit/>
          </a:bodyPr>
          <a:p>
            <a:endParaRPr b="0" lang="en-US" sz="1400" spc="-1" strike="noStrike">
              <a:solidFill>
                <a:srgbClr val="000000"/>
              </a:solidFill>
              <a:latin typeface="Arial"/>
            </a:endParaRPr>
          </a:p>
        </p:txBody>
      </p:sp>
      <p:sp>
        <p:nvSpPr>
          <p:cNvPr id="74" name="PlaceHolder 7"/>
          <p:cNvSpPr>
            <a:spLocks noGrp="1"/>
          </p:cNvSpPr>
          <p:nvPr>
            <p:ph type="body"/>
          </p:nvPr>
        </p:nvSpPr>
        <p:spPr>
          <a:xfrm>
            <a:off x="6022080" y="2761920"/>
            <a:ext cx="2649600" cy="142272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599191"/>
        </a:solidFill>
      </p:bgPr>
    </p:bg>
    <p:spTree>
      <p:nvGrpSpPr>
        <p:cNvPr id="1" name=""/>
        <p:cNvGrpSpPr/>
        <p:nvPr/>
      </p:nvGrpSpPr>
      <p:grpSpPr>
        <a:xfrm>
          <a:off x="0" y="0"/>
          <a:ext cx="0" cy="0"/>
          <a:chOff x="0" y="0"/>
          <a:chExt cx="0" cy="0"/>
        </a:xfrm>
      </p:grpSpPr>
      <p:grpSp>
        <p:nvGrpSpPr>
          <p:cNvPr id="0" name="Group 1"/>
          <p:cNvGrpSpPr/>
          <p:nvPr/>
        </p:nvGrpSpPr>
        <p:grpSpPr>
          <a:xfrm>
            <a:off x="7342920" y="3409560"/>
            <a:ext cx="1691280" cy="1732320"/>
            <a:chOff x="7342920" y="3409560"/>
            <a:chExt cx="1691280" cy="1732320"/>
          </a:xfrm>
        </p:grpSpPr>
        <p:grpSp>
          <p:nvGrpSpPr>
            <p:cNvPr id="1" name="Group 2"/>
            <p:cNvGrpSpPr/>
            <p:nvPr/>
          </p:nvGrpSpPr>
          <p:grpSpPr>
            <a:xfrm>
              <a:off x="7342920" y="4453560"/>
              <a:ext cx="316440" cy="688320"/>
              <a:chOff x="7342920" y="4453560"/>
              <a:chExt cx="316440" cy="688320"/>
            </a:xfrm>
          </p:grpSpPr>
          <p:sp>
            <p:nvSpPr>
              <p:cNvPr id="2" name="CustomShape 3"/>
              <p:cNvSpPr/>
              <p:nvPr/>
            </p:nvSpPr>
            <p:spPr>
              <a:xfrm>
                <a:off x="7342920" y="4453560"/>
                <a:ext cx="316440" cy="68832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3" name="CustomShape 4"/>
              <p:cNvSpPr/>
              <p:nvPr/>
            </p:nvSpPr>
            <p:spPr>
              <a:xfrm>
                <a:off x="7342920" y="4801680"/>
                <a:ext cx="316440" cy="340200"/>
              </a:xfrm>
              <a:prstGeom prst="round2SameRect">
                <a:avLst>
                  <a:gd name="adj1" fmla="val 50000"/>
                  <a:gd name="adj2" fmla="val 0"/>
                </a:avLst>
              </a:prstGeom>
              <a:solidFill>
                <a:schemeClr val="lt1">
                  <a:alpha val="9410"/>
                </a:schemeClr>
              </a:solidFill>
              <a:ln>
                <a:noFill/>
              </a:ln>
            </p:spPr>
            <p:style>
              <a:lnRef idx="0"/>
              <a:fillRef idx="0"/>
              <a:effectRef idx="0"/>
              <a:fontRef idx="minor"/>
            </p:style>
          </p:sp>
        </p:grpSp>
        <p:grpSp>
          <p:nvGrpSpPr>
            <p:cNvPr id="4" name="Group 5"/>
            <p:cNvGrpSpPr/>
            <p:nvPr/>
          </p:nvGrpSpPr>
          <p:grpSpPr>
            <a:xfrm>
              <a:off x="7801200" y="4105800"/>
              <a:ext cx="316440" cy="1036080"/>
              <a:chOff x="7801200" y="4105800"/>
              <a:chExt cx="316440" cy="1036080"/>
            </a:xfrm>
          </p:grpSpPr>
          <p:sp>
            <p:nvSpPr>
              <p:cNvPr id="5" name="CustomShape 6"/>
              <p:cNvSpPr/>
              <p:nvPr/>
            </p:nvSpPr>
            <p:spPr>
              <a:xfrm>
                <a:off x="7801200" y="4453560"/>
                <a:ext cx="316440" cy="68832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6" name="CustomShape 7"/>
              <p:cNvSpPr/>
              <p:nvPr/>
            </p:nvSpPr>
            <p:spPr>
              <a:xfrm>
                <a:off x="7801200" y="4105800"/>
                <a:ext cx="316440" cy="103608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7" name="CustomShape 8"/>
              <p:cNvSpPr/>
              <p:nvPr/>
            </p:nvSpPr>
            <p:spPr>
              <a:xfrm>
                <a:off x="7801200" y="4801680"/>
                <a:ext cx="316440" cy="340200"/>
              </a:xfrm>
              <a:prstGeom prst="round2SameRect">
                <a:avLst>
                  <a:gd name="adj1" fmla="val 50000"/>
                  <a:gd name="adj2" fmla="val 0"/>
                </a:avLst>
              </a:prstGeom>
              <a:solidFill>
                <a:schemeClr val="lt1">
                  <a:alpha val="9410"/>
                </a:schemeClr>
              </a:solidFill>
              <a:ln>
                <a:noFill/>
              </a:ln>
            </p:spPr>
            <p:style>
              <a:lnRef idx="0"/>
              <a:fillRef idx="0"/>
              <a:effectRef idx="0"/>
              <a:fontRef idx="minor"/>
            </p:style>
          </p:sp>
        </p:grpSp>
        <p:grpSp>
          <p:nvGrpSpPr>
            <p:cNvPr id="8" name="Group 9"/>
            <p:cNvGrpSpPr/>
            <p:nvPr/>
          </p:nvGrpSpPr>
          <p:grpSpPr>
            <a:xfrm>
              <a:off x="8259480" y="3757680"/>
              <a:ext cx="316440" cy="1384200"/>
              <a:chOff x="8259480" y="3757680"/>
              <a:chExt cx="316440" cy="1384200"/>
            </a:xfrm>
          </p:grpSpPr>
          <p:sp>
            <p:nvSpPr>
              <p:cNvPr id="9" name="CustomShape 10"/>
              <p:cNvSpPr/>
              <p:nvPr/>
            </p:nvSpPr>
            <p:spPr>
              <a:xfrm>
                <a:off x="8259480" y="4453560"/>
                <a:ext cx="316440" cy="68832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10" name="CustomShape 11"/>
              <p:cNvSpPr/>
              <p:nvPr/>
            </p:nvSpPr>
            <p:spPr>
              <a:xfrm>
                <a:off x="8259480" y="3757680"/>
                <a:ext cx="316440" cy="138420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11" name="CustomShape 12"/>
              <p:cNvSpPr/>
              <p:nvPr/>
            </p:nvSpPr>
            <p:spPr>
              <a:xfrm>
                <a:off x="8259480" y="4105800"/>
                <a:ext cx="316440" cy="103608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12" name="CustomShape 13"/>
              <p:cNvSpPr/>
              <p:nvPr/>
            </p:nvSpPr>
            <p:spPr>
              <a:xfrm>
                <a:off x="8259480" y="4801680"/>
                <a:ext cx="316440" cy="340200"/>
              </a:xfrm>
              <a:prstGeom prst="round2SameRect">
                <a:avLst>
                  <a:gd name="adj1" fmla="val 50000"/>
                  <a:gd name="adj2" fmla="val 0"/>
                </a:avLst>
              </a:prstGeom>
              <a:solidFill>
                <a:schemeClr val="lt1">
                  <a:alpha val="9410"/>
                </a:schemeClr>
              </a:solidFill>
              <a:ln>
                <a:noFill/>
              </a:ln>
            </p:spPr>
            <p:style>
              <a:lnRef idx="0"/>
              <a:fillRef idx="0"/>
              <a:effectRef idx="0"/>
              <a:fontRef idx="minor"/>
            </p:style>
          </p:sp>
        </p:grpSp>
        <p:grpSp>
          <p:nvGrpSpPr>
            <p:cNvPr id="13" name="Group 14"/>
            <p:cNvGrpSpPr/>
            <p:nvPr/>
          </p:nvGrpSpPr>
          <p:grpSpPr>
            <a:xfrm>
              <a:off x="8717760" y="3409560"/>
              <a:ext cx="316440" cy="1732320"/>
              <a:chOff x="8717760" y="3409560"/>
              <a:chExt cx="316440" cy="1732320"/>
            </a:xfrm>
          </p:grpSpPr>
          <p:sp>
            <p:nvSpPr>
              <p:cNvPr id="14" name="CustomShape 15"/>
              <p:cNvSpPr/>
              <p:nvPr/>
            </p:nvSpPr>
            <p:spPr>
              <a:xfrm>
                <a:off x="8717760" y="4453560"/>
                <a:ext cx="316440" cy="68832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15" name="CustomShape 16"/>
              <p:cNvSpPr/>
              <p:nvPr/>
            </p:nvSpPr>
            <p:spPr>
              <a:xfrm>
                <a:off x="8717760" y="3757680"/>
                <a:ext cx="316440" cy="138420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16" name="CustomShape 17"/>
              <p:cNvSpPr/>
              <p:nvPr/>
            </p:nvSpPr>
            <p:spPr>
              <a:xfrm>
                <a:off x="8717760" y="4105800"/>
                <a:ext cx="316440" cy="103608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17" name="CustomShape 18"/>
              <p:cNvSpPr/>
              <p:nvPr/>
            </p:nvSpPr>
            <p:spPr>
              <a:xfrm>
                <a:off x="8717760" y="3409560"/>
                <a:ext cx="316440" cy="1732320"/>
              </a:xfrm>
              <a:prstGeom prst="round2SameRect">
                <a:avLst>
                  <a:gd name="adj1" fmla="val 50000"/>
                  <a:gd name="adj2" fmla="val 0"/>
                </a:avLst>
              </a:prstGeom>
              <a:solidFill>
                <a:schemeClr val="lt1">
                  <a:alpha val="9410"/>
                </a:schemeClr>
              </a:solidFill>
              <a:ln>
                <a:noFill/>
              </a:ln>
            </p:spPr>
            <p:style>
              <a:lnRef idx="0"/>
              <a:fillRef idx="0"/>
              <a:effectRef idx="0"/>
              <a:fontRef idx="minor"/>
            </p:style>
          </p:sp>
          <p:sp>
            <p:nvSpPr>
              <p:cNvPr id="18" name="CustomShape 19"/>
              <p:cNvSpPr/>
              <p:nvPr/>
            </p:nvSpPr>
            <p:spPr>
              <a:xfrm>
                <a:off x="8717760" y="4801680"/>
                <a:ext cx="316440" cy="340200"/>
              </a:xfrm>
              <a:prstGeom prst="round2SameRect">
                <a:avLst>
                  <a:gd name="adj1" fmla="val 50000"/>
                  <a:gd name="adj2" fmla="val 0"/>
                </a:avLst>
              </a:prstGeom>
              <a:solidFill>
                <a:schemeClr val="lt1">
                  <a:alpha val="9410"/>
                </a:schemeClr>
              </a:solidFill>
              <a:ln>
                <a:noFill/>
              </a:ln>
            </p:spPr>
            <p:style>
              <a:lnRef idx="0"/>
              <a:fillRef idx="0"/>
              <a:effectRef idx="0"/>
              <a:fontRef idx="minor"/>
            </p:style>
          </p:sp>
        </p:grpSp>
      </p:grpSp>
      <p:grpSp>
        <p:nvGrpSpPr>
          <p:cNvPr id="19" name="Group 20"/>
          <p:cNvGrpSpPr/>
          <p:nvPr/>
        </p:nvGrpSpPr>
        <p:grpSpPr>
          <a:xfrm>
            <a:off x="5043600" y="0"/>
            <a:ext cx="3813840" cy="3839040"/>
            <a:chOff x="5043600" y="0"/>
            <a:chExt cx="3813840" cy="3839040"/>
          </a:xfrm>
        </p:grpSpPr>
        <p:sp>
          <p:nvSpPr>
            <p:cNvPr id="20" name="CustomShape 21"/>
            <p:cNvSpPr/>
            <p:nvPr/>
          </p:nvSpPr>
          <p:spPr>
            <a:xfrm>
              <a:off x="8461080" y="1817640"/>
              <a:ext cx="396360" cy="396360"/>
            </a:xfrm>
            <a:prstGeom prst="ellipse">
              <a:avLst/>
            </a:prstGeom>
            <a:solidFill>
              <a:schemeClr val="lt1">
                <a:alpha val="9410"/>
              </a:schemeClr>
            </a:solidFill>
            <a:ln>
              <a:noFill/>
            </a:ln>
          </p:spPr>
          <p:style>
            <a:lnRef idx="0"/>
            <a:fillRef idx="0"/>
            <a:effectRef idx="0"/>
            <a:fontRef idx="minor"/>
          </p:style>
        </p:sp>
        <p:sp>
          <p:nvSpPr>
            <p:cNvPr id="21" name="CustomShape 22"/>
            <p:cNvSpPr/>
            <p:nvPr/>
          </p:nvSpPr>
          <p:spPr>
            <a:xfrm rot="11769600">
              <a:off x="6470280" y="3480840"/>
              <a:ext cx="319680" cy="319680"/>
            </a:xfrm>
            <a:prstGeom prst="ellipse">
              <a:avLst/>
            </a:prstGeom>
            <a:solidFill>
              <a:schemeClr val="lt1">
                <a:alpha val="9410"/>
              </a:schemeClr>
            </a:solidFill>
            <a:ln>
              <a:noFill/>
            </a:ln>
          </p:spPr>
          <p:style>
            <a:lnRef idx="0"/>
            <a:fillRef idx="0"/>
            <a:effectRef idx="0"/>
            <a:fontRef idx="minor"/>
          </p:style>
        </p:sp>
        <p:grpSp>
          <p:nvGrpSpPr>
            <p:cNvPr id="22" name="Group 23"/>
            <p:cNvGrpSpPr/>
            <p:nvPr/>
          </p:nvGrpSpPr>
          <p:grpSpPr>
            <a:xfrm>
              <a:off x="7648200" y="2704320"/>
              <a:ext cx="634680" cy="634680"/>
              <a:chOff x="7648200" y="2704320"/>
              <a:chExt cx="634680" cy="634680"/>
            </a:xfrm>
          </p:grpSpPr>
          <p:sp>
            <p:nvSpPr>
              <p:cNvPr id="23" name="CustomShape 24"/>
              <p:cNvSpPr/>
              <p:nvPr/>
            </p:nvSpPr>
            <p:spPr>
              <a:xfrm rot="5400000">
                <a:off x="7648200" y="2704320"/>
                <a:ext cx="634680" cy="634680"/>
              </a:xfrm>
              <a:prstGeom prst="ellipse">
                <a:avLst/>
              </a:prstGeom>
              <a:solidFill>
                <a:schemeClr val="lt1">
                  <a:alpha val="9410"/>
                </a:schemeClr>
              </a:solidFill>
              <a:ln>
                <a:noFill/>
              </a:ln>
            </p:spPr>
            <p:style>
              <a:lnRef idx="0"/>
              <a:fillRef idx="0"/>
              <a:effectRef idx="0"/>
              <a:fontRef idx="minor"/>
            </p:style>
          </p:sp>
          <p:sp>
            <p:nvSpPr>
              <p:cNvPr id="24" name="CustomShape 25"/>
              <p:cNvSpPr/>
              <p:nvPr/>
            </p:nvSpPr>
            <p:spPr>
              <a:xfrm rot="5400000">
                <a:off x="7648200" y="2704320"/>
                <a:ext cx="634680" cy="634680"/>
              </a:xfrm>
              <a:prstGeom prst="pie">
                <a:avLst>
                  <a:gd name="adj1" fmla="val 8244818"/>
                  <a:gd name="adj2" fmla="val 16246175"/>
                </a:avLst>
              </a:prstGeom>
              <a:solidFill>
                <a:schemeClr val="lt1">
                  <a:alpha val="9410"/>
                </a:schemeClr>
              </a:solidFill>
              <a:ln>
                <a:noFill/>
              </a:ln>
            </p:spPr>
            <p:style>
              <a:lnRef idx="0"/>
              <a:fillRef idx="0"/>
              <a:effectRef idx="0"/>
              <a:fontRef idx="minor"/>
            </p:style>
          </p:sp>
          <p:sp>
            <p:nvSpPr>
              <p:cNvPr id="25" name="CustomShape 26"/>
              <p:cNvSpPr/>
              <p:nvPr/>
            </p:nvSpPr>
            <p:spPr>
              <a:xfrm rot="5400000">
                <a:off x="7768800" y="2824920"/>
                <a:ext cx="393840" cy="393840"/>
              </a:xfrm>
              <a:prstGeom prst="ellipse">
                <a:avLst/>
              </a:prstGeom>
              <a:solidFill>
                <a:schemeClr val="lt1">
                  <a:alpha val="9410"/>
                </a:schemeClr>
              </a:solidFill>
              <a:ln>
                <a:noFill/>
              </a:ln>
            </p:spPr>
            <p:style>
              <a:lnRef idx="0"/>
              <a:fillRef idx="0"/>
              <a:effectRef idx="0"/>
              <a:fontRef idx="minor"/>
            </p:style>
          </p:sp>
        </p:grpSp>
        <p:sp>
          <p:nvSpPr>
            <p:cNvPr id="26" name="CustomShape 27"/>
            <p:cNvSpPr/>
            <p:nvPr/>
          </p:nvSpPr>
          <p:spPr>
            <a:xfrm>
              <a:off x="8461080" y="1817640"/>
              <a:ext cx="396360" cy="396360"/>
            </a:xfrm>
            <a:prstGeom prst="pie">
              <a:avLst>
                <a:gd name="adj1" fmla="val 19376841"/>
                <a:gd name="adj2" fmla="val 16200000"/>
              </a:avLst>
            </a:prstGeom>
            <a:solidFill>
              <a:schemeClr val="lt1">
                <a:alpha val="9410"/>
              </a:schemeClr>
            </a:solidFill>
            <a:ln>
              <a:noFill/>
            </a:ln>
          </p:spPr>
          <p:style>
            <a:lnRef idx="0"/>
            <a:fillRef idx="0"/>
            <a:effectRef idx="0"/>
            <a:fontRef idx="minor"/>
          </p:style>
        </p:sp>
        <p:grpSp>
          <p:nvGrpSpPr>
            <p:cNvPr id="27" name="Group 28"/>
            <p:cNvGrpSpPr/>
            <p:nvPr/>
          </p:nvGrpSpPr>
          <p:grpSpPr>
            <a:xfrm>
              <a:off x="7952760" y="179640"/>
              <a:ext cx="872640" cy="872640"/>
              <a:chOff x="7952760" y="179640"/>
              <a:chExt cx="872640" cy="872640"/>
            </a:xfrm>
          </p:grpSpPr>
          <p:sp>
            <p:nvSpPr>
              <p:cNvPr id="28" name="CustomShape 29"/>
              <p:cNvSpPr/>
              <p:nvPr/>
            </p:nvSpPr>
            <p:spPr>
              <a:xfrm rot="12952200">
                <a:off x="8076600" y="303480"/>
                <a:ext cx="624960" cy="624960"/>
              </a:xfrm>
              <a:prstGeom prst="ellipse">
                <a:avLst/>
              </a:prstGeom>
              <a:solidFill>
                <a:schemeClr val="lt1">
                  <a:alpha val="9410"/>
                </a:schemeClr>
              </a:solidFill>
              <a:ln>
                <a:noFill/>
              </a:ln>
            </p:spPr>
            <p:style>
              <a:lnRef idx="0"/>
              <a:fillRef idx="0"/>
              <a:effectRef idx="0"/>
              <a:fontRef idx="minor"/>
            </p:style>
          </p:sp>
          <p:sp>
            <p:nvSpPr>
              <p:cNvPr id="29" name="CustomShape 30"/>
              <p:cNvSpPr/>
              <p:nvPr/>
            </p:nvSpPr>
            <p:spPr>
              <a:xfrm rot="12952200">
                <a:off x="8076600" y="303480"/>
                <a:ext cx="624960" cy="624960"/>
              </a:xfrm>
              <a:prstGeom prst="pie">
                <a:avLst>
                  <a:gd name="adj1" fmla="val 19376841"/>
                  <a:gd name="adj2" fmla="val 12313574"/>
                </a:avLst>
              </a:prstGeom>
              <a:solidFill>
                <a:schemeClr val="lt1">
                  <a:alpha val="9410"/>
                </a:schemeClr>
              </a:solidFill>
              <a:ln>
                <a:noFill/>
              </a:ln>
            </p:spPr>
            <p:style>
              <a:lnRef idx="0"/>
              <a:fillRef idx="0"/>
              <a:effectRef idx="0"/>
              <a:fontRef idx="minor"/>
            </p:style>
          </p:sp>
        </p:grpSp>
        <p:sp>
          <p:nvSpPr>
            <p:cNvPr id="30" name="CustomShape 31"/>
            <p:cNvSpPr/>
            <p:nvPr/>
          </p:nvSpPr>
          <p:spPr>
            <a:xfrm>
              <a:off x="5400000" y="356400"/>
              <a:ext cx="2576520" cy="2576520"/>
            </a:xfrm>
            <a:prstGeom prst="ellipse">
              <a:avLst/>
            </a:prstGeom>
            <a:solidFill>
              <a:schemeClr val="lt1">
                <a:alpha val="9410"/>
              </a:schemeClr>
            </a:solidFill>
            <a:ln>
              <a:noFill/>
            </a:ln>
          </p:spPr>
          <p:style>
            <a:lnRef idx="0"/>
            <a:fillRef idx="0"/>
            <a:effectRef idx="0"/>
            <a:fontRef idx="minor"/>
          </p:style>
        </p:sp>
        <p:sp>
          <p:nvSpPr>
            <p:cNvPr id="31" name="CustomShape 32"/>
            <p:cNvSpPr/>
            <p:nvPr/>
          </p:nvSpPr>
          <p:spPr>
            <a:xfrm rot="2043600">
              <a:off x="5503680" y="460080"/>
              <a:ext cx="2369160" cy="2369160"/>
            </a:xfrm>
            <a:prstGeom prst="ellipse">
              <a:avLst/>
            </a:prstGeom>
            <a:solidFill>
              <a:schemeClr val="lt1">
                <a:alpha val="9410"/>
              </a:schemeClr>
            </a:solidFill>
            <a:ln>
              <a:noFill/>
            </a:ln>
          </p:spPr>
          <p:style>
            <a:lnRef idx="0"/>
            <a:fillRef idx="0"/>
            <a:effectRef idx="0"/>
            <a:fontRef idx="minor"/>
          </p:style>
        </p:sp>
        <p:sp>
          <p:nvSpPr>
            <p:cNvPr id="32" name="CustomShape 33"/>
            <p:cNvSpPr/>
            <p:nvPr/>
          </p:nvSpPr>
          <p:spPr>
            <a:xfrm>
              <a:off x="5399640" y="360360"/>
              <a:ext cx="2576520" cy="2576520"/>
            </a:xfrm>
            <a:prstGeom prst="pie">
              <a:avLst>
                <a:gd name="adj1" fmla="val 8801158"/>
                <a:gd name="adj2" fmla="val 16200000"/>
              </a:avLst>
            </a:prstGeom>
            <a:solidFill>
              <a:schemeClr val="lt1">
                <a:alpha val="9410"/>
              </a:schemeClr>
            </a:solidFill>
            <a:ln>
              <a:noFill/>
            </a:ln>
          </p:spPr>
          <p:style>
            <a:lnRef idx="0"/>
            <a:fillRef idx="0"/>
            <a:effectRef idx="0"/>
            <a:fontRef idx="minor"/>
          </p:style>
        </p:sp>
        <p:sp>
          <p:nvSpPr>
            <p:cNvPr id="33" name="CustomShape 34"/>
            <p:cNvSpPr/>
            <p:nvPr/>
          </p:nvSpPr>
          <p:spPr>
            <a:xfrm rot="2044800">
              <a:off x="5911560" y="867600"/>
              <a:ext cx="1553760" cy="1553760"/>
            </a:xfrm>
            <a:prstGeom prst="ellipse">
              <a:avLst/>
            </a:prstGeom>
            <a:solidFill>
              <a:schemeClr val="accent3"/>
            </a:solidFill>
            <a:ln>
              <a:noFill/>
            </a:ln>
          </p:spPr>
          <p:style>
            <a:lnRef idx="0"/>
            <a:fillRef idx="0"/>
            <a:effectRef idx="0"/>
            <a:fontRef idx="minor"/>
          </p:style>
        </p:sp>
        <p:sp>
          <p:nvSpPr>
            <p:cNvPr id="34" name="CustomShape 35"/>
            <p:cNvSpPr/>
            <p:nvPr/>
          </p:nvSpPr>
          <p:spPr>
            <a:xfrm>
              <a:off x="5399640" y="356400"/>
              <a:ext cx="2576520" cy="2576520"/>
            </a:xfrm>
            <a:prstGeom prst="pie">
              <a:avLst>
                <a:gd name="adj1" fmla="val 12554101"/>
                <a:gd name="adj2" fmla="val 16200000"/>
              </a:avLst>
            </a:prstGeom>
            <a:solidFill>
              <a:schemeClr val="lt1">
                <a:alpha val="9410"/>
              </a:schemeClr>
            </a:solidFill>
            <a:ln>
              <a:noFill/>
            </a:ln>
          </p:spPr>
          <p:style>
            <a:lnRef idx="0"/>
            <a:fillRef idx="0"/>
            <a:effectRef idx="0"/>
            <a:fontRef idx="minor"/>
          </p:style>
        </p:sp>
        <p:sp>
          <p:nvSpPr>
            <p:cNvPr id="35" name="CustomShape 36"/>
            <p:cNvSpPr/>
            <p:nvPr/>
          </p:nvSpPr>
          <p:spPr>
            <a:xfrm rot="11769600">
              <a:off x="6470280" y="3480840"/>
              <a:ext cx="319680" cy="319680"/>
            </a:xfrm>
            <a:prstGeom prst="pie">
              <a:avLst>
                <a:gd name="adj1" fmla="val 19376841"/>
                <a:gd name="adj2" fmla="val 16200000"/>
              </a:avLst>
            </a:prstGeom>
            <a:solidFill>
              <a:schemeClr val="lt1">
                <a:alpha val="9410"/>
              </a:schemeClr>
            </a:solidFill>
            <a:ln>
              <a:noFill/>
            </a:ln>
          </p:spPr>
          <p:style>
            <a:lnRef idx="0"/>
            <a:fillRef idx="0"/>
            <a:effectRef idx="0"/>
            <a:fontRef idx="minor"/>
          </p:style>
        </p:sp>
      </p:grpSp>
      <p:sp>
        <p:nvSpPr>
          <p:cNvPr id="36" name="PlaceHolder 37"/>
          <p:cNvSpPr>
            <a:spLocks noGrp="1"/>
          </p:cNvSpPr>
          <p:nvPr>
            <p:ph type="title"/>
          </p:nvPr>
        </p:nvSpPr>
        <p:spPr>
          <a:xfrm>
            <a:off x="824040" y="1613880"/>
            <a:ext cx="4255200" cy="1872720"/>
          </a:xfrm>
          <a:prstGeom prst="rect">
            <a:avLst/>
          </a:prstGeom>
        </p:spPr>
        <p:txBody>
          <a:bodyPr tIns="91440" bIns="91440" anchor="ctr">
            <a:normAutofit/>
          </a:bodyPr>
          <a:p>
            <a:r>
              <a:rPr b="0" lang="en-US" sz="3600" spc="-1" strike="noStrike">
                <a:solidFill>
                  <a:srgbClr val="000000"/>
                </a:solidFill>
                <a:latin typeface="Arial"/>
              </a:rPr>
              <a:t>单击鼠标编辑标题文字格式</a:t>
            </a:r>
            <a:endParaRPr b="0" lang="en-US" sz="3600" spc="-1" strike="noStrike">
              <a:solidFill>
                <a:srgbClr val="000000"/>
              </a:solidFill>
              <a:latin typeface="Arial"/>
            </a:endParaRPr>
          </a:p>
        </p:txBody>
      </p:sp>
      <p:sp>
        <p:nvSpPr>
          <p:cNvPr id="37" name="PlaceHolder 38"/>
          <p:cNvSpPr>
            <a:spLocks noGrp="1"/>
          </p:cNvSpPr>
          <p:nvPr>
            <p:ph type="sldNum"/>
          </p:nvPr>
        </p:nvSpPr>
        <p:spPr>
          <a:xfrm>
            <a:off x="8451000" y="4736880"/>
            <a:ext cx="548280" cy="393120"/>
          </a:xfrm>
          <a:prstGeom prst="rect">
            <a:avLst/>
          </a:prstGeom>
        </p:spPr>
        <p:txBody>
          <a:bodyPr tIns="91440" bIns="91440" anchor="ctr">
            <a:normAutofit/>
          </a:bodyPr>
          <a:p>
            <a:pPr algn="r">
              <a:lnSpc>
                <a:spcPct val="100000"/>
              </a:lnSpc>
            </a:pPr>
            <a:fld id="{8EA4D342-97E9-4291-9A19-DBBAC54E6D0C}" type="slidenum">
              <a:rPr b="0" lang="en-US" sz="900" spc="-1" strike="noStrike">
                <a:solidFill>
                  <a:srgbClr val="ffffff"/>
                </a:solidFill>
                <a:latin typeface="Nunito"/>
                <a:ea typeface="Nunito"/>
              </a:rPr>
              <a:t>&lt;编号&gt;</a:t>
            </a:fld>
            <a:endParaRPr b="0" lang="en-US" sz="900" spc="-1" strike="noStrike">
              <a:latin typeface="Times New Roman"/>
            </a:endParaRPr>
          </a:p>
        </p:txBody>
      </p:sp>
      <p:sp>
        <p:nvSpPr>
          <p:cNvPr id="38" name="PlaceHolder 39"/>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400" spc="-1" strike="noStrike">
                <a:solidFill>
                  <a:srgbClr val="000000"/>
                </a:solidFill>
                <a:latin typeface="Arial"/>
              </a:rPr>
              <a:t>单击鼠标编辑大纲文字格式</a:t>
            </a:r>
            <a:endParaRPr b="0" lang="en-US"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400" spc="-1" strike="noStrike">
                <a:solidFill>
                  <a:srgbClr val="000000"/>
                </a:solidFill>
                <a:latin typeface="Arial"/>
              </a:rPr>
              <a:t>第二个大纲级</a:t>
            </a:r>
            <a:endParaRPr b="0" lang="en-US"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400" spc="-1" strike="noStrike">
                <a:solidFill>
                  <a:srgbClr val="000000"/>
                </a:solidFill>
                <a:latin typeface="Arial"/>
              </a:rPr>
              <a:t>第三大纲级别</a:t>
            </a:r>
            <a:endParaRPr b="0" lang="en-US"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000000"/>
                </a:solidFill>
                <a:latin typeface="Arial"/>
              </a:rPr>
              <a:t>第四大纲级别</a:t>
            </a:r>
            <a:endParaRPr b="0" lang="en-US"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第五大纲级别</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第六大纲级别</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第七大纲级别</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jpeg"/><Relationship Id="rId7"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jpeg"/><Relationship Id="rId3"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image" Target="../media/image21.jpeg"/><Relationship Id="rId3"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hyperlink" Target="https://en.wikipedia.org/wiki/Chinese_language" TargetMode="External"/><Relationship Id="rId2" Type="http://schemas.openxmlformats.org/officeDocument/2006/relationships/hyperlink" Target="https://en.wikipedia.org/wiki/Pinyin" TargetMode="External"/><Relationship Id="rId3" Type="http://schemas.openxmlformats.org/officeDocument/2006/relationships/hyperlink" Target="https://en.wikipedia.org/wiki/Chinese_literature" TargetMode="External"/><Relationship Id="rId4" Type="http://schemas.openxmlformats.org/officeDocument/2006/relationships/hyperlink" Target="https://en.wikipedia.org/wiki/Boluan_Fanzheng" TargetMode="External"/><Relationship Id="rId5" Type="http://schemas.openxmlformats.org/officeDocument/2006/relationships/hyperlink" Target="https://en.wikipedia.org/wiki/Mao_Zedong" TargetMode="External"/><Relationship Id="rId6" Type="http://schemas.openxmlformats.org/officeDocument/2006/relationships/hyperlink" Target="https://en.wikipedia.org/wiki/Intellectual" TargetMode="External"/><Relationship Id="rId7" Type="http://schemas.openxmlformats.org/officeDocument/2006/relationships/hyperlink" Target="https://en.wikipedia.org/wiki/Cultural_Revolution" TargetMode="External"/><Relationship Id="rId8" Type="http://schemas.openxmlformats.org/officeDocument/2006/relationships/hyperlink" Target="https://en.wikipedia.org/wiki/Gang_of_Four" TargetMode="External"/><Relationship Id="rId9" Type="http://schemas.openxmlformats.org/officeDocument/2006/relationships/image" Target="../media/image22.png"/><Relationship Id="rId10" Type="http://schemas.openxmlformats.org/officeDocument/2006/relationships/image" Target="../media/image23.png"/><Relationship Id="rId11" Type="http://schemas.openxmlformats.org/officeDocument/2006/relationships/image" Target="../media/image24.png"/><Relationship Id="rId12"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jpeg"/><Relationship Id="rId4"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jpeg"/><Relationship Id="rId6" Type="http://schemas.openxmlformats.org/officeDocument/2006/relationships/image" Target="../media/image34.png"/><Relationship Id="rId7" Type="http://schemas.openxmlformats.org/officeDocument/2006/relationships/image" Target="../media/image35.jpeg"/><Relationship Id="rId8"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image" Target="../media/image41.jpeg"/><Relationship Id="rId4"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jpeg"/><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image" Target="../media/image56.png"/><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image" Target="../media/image59.png"/><Relationship Id="rId2" Type="http://schemas.openxmlformats.org/officeDocument/2006/relationships/image" Target="../media/image60.png"/><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jpeg"/><Relationship Id="rId6"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image" Target="../media/image64.jpeg"/><Relationship Id="rId2" Type="http://schemas.openxmlformats.org/officeDocument/2006/relationships/image" Target="../media/image65.png"/><Relationship Id="rId3" Type="http://schemas.openxmlformats.org/officeDocument/2006/relationships/image" Target="../media/image66.png"/><Relationship Id="rId4"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image" Target="../media/image67.png"/><Relationship Id="rId2" Type="http://schemas.openxmlformats.org/officeDocument/2006/relationships/image" Target="../media/image68.png"/><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 Id="rId6"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1" Type="http://schemas.openxmlformats.org/officeDocument/2006/relationships/image" Target="../media/image72.png"/><Relationship Id="rId2" Type="http://schemas.openxmlformats.org/officeDocument/2006/relationships/image" Target="../media/image73.png"/><Relationship Id="rId3"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image" Target="../media/image74.png"/><Relationship Id="rId2" Type="http://schemas.openxmlformats.org/officeDocument/2006/relationships/image" Target="../media/image75.png"/><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image" Target="../media/image79.jpeg"/><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1" Type="http://schemas.openxmlformats.org/officeDocument/2006/relationships/image" Target="../media/image83.jpeg"/><Relationship Id="rId2" Type="http://schemas.openxmlformats.org/officeDocument/2006/relationships/image" Target="../media/image84.png"/><Relationship Id="rId3" Type="http://schemas.openxmlformats.org/officeDocument/2006/relationships/image" Target="../media/image85.png"/><Relationship Id="rId4" Type="http://schemas.openxmlformats.org/officeDocument/2006/relationships/image" Target="../media/image86.png"/><Relationship Id="rId5" Type="http://schemas.openxmlformats.org/officeDocument/2006/relationships/image" Target="../media/image87.png"/><Relationship Id="rId6" Type="http://schemas.openxmlformats.org/officeDocument/2006/relationships/slideLayout" Target="../slideLayouts/slideLayout2.xml"/>
</Relationships>
</file>

<file path=ppt/slides/_rels/slide25.xml.rels><?xml version="1.0" encoding="UTF-8"?>
<Relationships xmlns="http://schemas.openxmlformats.org/package/2006/relationships"><Relationship Id="rId1" Type="http://schemas.openxmlformats.org/officeDocument/2006/relationships/image" Target="../media/image88.png"/><Relationship Id="rId2" Type="http://schemas.openxmlformats.org/officeDocument/2006/relationships/image" Target="../media/image89.png"/><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image" Target="../media/image92.png"/><Relationship Id="rId6"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1" Type="http://schemas.openxmlformats.org/officeDocument/2006/relationships/image" Target="../media/image93.png"/><Relationship Id="rId2" Type="http://schemas.openxmlformats.org/officeDocument/2006/relationships/image" Target="../media/image94.png"/><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97.png"/><Relationship Id="rId6" Type="http://schemas.openxmlformats.org/officeDocument/2006/relationships/hyperlink" Target="https://en.bab.la/dictionary/english-chinese/atom-smasher" TargetMode="External"/><Relationship Id="rId7" Type="http://schemas.openxmlformats.org/officeDocument/2006/relationships/image" Target="../media/image98.jpeg"/><Relationship Id="rId8" Type="http://schemas.openxmlformats.org/officeDocument/2006/relationships/image" Target="../media/image99.png"/><Relationship Id="rId9" Type="http://schemas.openxmlformats.org/officeDocument/2006/relationships/slideLayout" Target="../slideLayouts/slideLayout2.xml"/>
</Relationships>
</file>

<file path=ppt/slides/_rels/slide27.xml.rels><?xml version="1.0" encoding="UTF-8"?>
<Relationships xmlns="http://schemas.openxmlformats.org/package/2006/relationships"><Relationship Id="rId1" Type="http://schemas.openxmlformats.org/officeDocument/2006/relationships/hyperlink" Target="https://www.zhihu.com/question/25654998" TargetMode="External"/><Relationship Id="rId2" Type="http://schemas.openxmlformats.org/officeDocument/2006/relationships/hyperlink" Target="https://www.purpleculture.net/chinese-english-dictionary/" TargetMode="External"/><Relationship Id="rId3"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5" name="Google Shape;277;p13" descr=""/>
          <p:cNvPicPr/>
          <p:nvPr/>
        </p:nvPicPr>
        <p:blipFill>
          <a:blip r:embed="rId1"/>
          <a:stretch/>
        </p:blipFill>
        <p:spPr>
          <a:xfrm>
            <a:off x="2925720" y="0"/>
            <a:ext cx="3292200" cy="5142960"/>
          </a:xfrm>
          <a:prstGeom prst="rect">
            <a:avLst/>
          </a:prstGeom>
          <a:ln>
            <a:noFill/>
          </a:ln>
        </p:spPr>
      </p:pic>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6" name="Google Shape;282;p14" descr=""/>
          <p:cNvPicPr/>
          <p:nvPr/>
        </p:nvPicPr>
        <p:blipFill>
          <a:blip r:embed="rId1"/>
          <a:stretch/>
        </p:blipFill>
        <p:spPr>
          <a:xfrm>
            <a:off x="152280" y="152280"/>
            <a:ext cx="6229080" cy="4838400"/>
          </a:xfrm>
          <a:prstGeom prst="rect">
            <a:avLst/>
          </a:prstGeom>
          <a:ln>
            <a:noFill/>
          </a:ln>
          <a:effectLst>
            <a:outerShdw algn="bl" blurRad="57150" dir="5400000" dist="19050" rotWithShape="0">
              <a:srgbClr val="000000">
                <a:alpha val="57000"/>
              </a:srgbClr>
            </a:outerShdw>
          </a:effectLst>
        </p:spPr>
      </p:pic>
      <p:sp>
        <p:nvSpPr>
          <p:cNvPr id="77" name="CustomShape 1"/>
          <p:cNvSpPr/>
          <p:nvPr/>
        </p:nvSpPr>
        <p:spPr>
          <a:xfrm>
            <a:off x="6471000" y="1802160"/>
            <a:ext cx="2614320" cy="2588760"/>
          </a:xfrm>
          <a:prstGeom prst="rect">
            <a:avLst/>
          </a:prstGeom>
          <a:noFill/>
          <a:ln>
            <a:noFill/>
          </a:ln>
        </p:spPr>
        <p:style>
          <a:lnRef idx="0"/>
          <a:fillRef idx="0"/>
          <a:effectRef idx="0"/>
          <a:fontRef idx="minor"/>
        </p:style>
        <p:txBody>
          <a:bodyPr tIns="91440" bIns="91440"/>
          <a:p>
            <a:pPr>
              <a:lnSpc>
                <a:spcPct val="100000"/>
              </a:lnSpc>
            </a:pPr>
            <a:r>
              <a:rPr b="1" lang="en-US" sz="2300" spc="-1" strike="noStrike">
                <a:solidFill>
                  <a:srgbClr val="000000"/>
                </a:solidFill>
                <a:latin typeface="Calibri"/>
                <a:ea typeface="Calibri"/>
              </a:rPr>
              <a:t>&lt;</a:t>
            </a:r>
            <a:r>
              <a:rPr b="1" lang="en-US" sz="1900" spc="-1" strike="noStrike">
                <a:solidFill>
                  <a:srgbClr val="0000ff"/>
                </a:solidFill>
                <a:latin typeface="Calibri"/>
                <a:ea typeface="Calibri"/>
              </a:rPr>
              <a:t>Three Body Problem</a:t>
            </a:r>
            <a:r>
              <a:rPr b="1" lang="en-US" sz="2300" spc="-1" strike="noStrike">
                <a:solidFill>
                  <a:srgbClr val="000000"/>
                </a:solidFill>
                <a:latin typeface="Calibri"/>
                <a:ea typeface="Calibri"/>
              </a:rPr>
              <a:t>&gt;</a:t>
            </a:r>
            <a:endParaRPr b="0" lang="en-US" sz="2300" spc="-1" strike="noStrike">
              <a:latin typeface="Arial"/>
            </a:endParaRPr>
          </a:p>
          <a:p>
            <a:pPr>
              <a:lnSpc>
                <a:spcPct val="100000"/>
              </a:lnSpc>
            </a:pPr>
            <a:r>
              <a:rPr b="1" lang="en-US" sz="1800" spc="-1" strike="noStrike">
                <a:solidFill>
                  <a:srgbClr val="ffff00"/>
                </a:solidFill>
                <a:latin typeface="Calibri"/>
                <a:ea typeface="Calibri"/>
              </a:rPr>
              <a:t>Lost</a:t>
            </a:r>
            <a:r>
              <a:rPr b="1" lang="en-US" sz="1800" spc="-1" strike="noStrike">
                <a:solidFill>
                  <a:srgbClr val="000000"/>
                </a:solidFill>
                <a:latin typeface="Calibri"/>
                <a:ea typeface="Calibri"/>
              </a:rPr>
              <a:t> </a:t>
            </a:r>
            <a:r>
              <a:rPr b="1" lang="en-US" sz="1800" spc="-1" strike="noStrike">
                <a:solidFill>
                  <a:srgbClr val="00ff00"/>
                </a:solidFill>
                <a:latin typeface="Calibri"/>
                <a:ea typeface="Calibri"/>
              </a:rPr>
              <a:t>In</a:t>
            </a:r>
            <a:r>
              <a:rPr b="1" lang="en-US" sz="1800" spc="-1" strike="noStrike">
                <a:solidFill>
                  <a:srgbClr val="000000"/>
                </a:solidFill>
                <a:latin typeface="Calibri"/>
                <a:ea typeface="Calibri"/>
              </a:rPr>
              <a:t> </a:t>
            </a:r>
            <a:r>
              <a:rPr b="1" lang="en-US" sz="1800" spc="-1" strike="noStrike">
                <a:solidFill>
                  <a:srgbClr val="00ffff"/>
                </a:solidFill>
                <a:latin typeface="Calibri"/>
                <a:ea typeface="Calibri"/>
              </a:rPr>
              <a:t>Translation</a:t>
            </a:r>
            <a:endParaRPr b="0" lang="en-US" sz="1800" spc="-1" strike="noStrike">
              <a:latin typeface="Arial"/>
            </a:endParaRPr>
          </a:p>
          <a:p>
            <a:pPr>
              <a:lnSpc>
                <a:spcPct val="100000"/>
              </a:lnSpc>
            </a:pPr>
            <a:r>
              <a:rPr b="1" lang="en-US" sz="1700" spc="-1" strike="noStrike" u="sng">
                <a:solidFill>
                  <a:srgbClr val="f8f9fa"/>
                </a:solidFill>
                <a:uFillTx/>
                <a:latin typeface="Calibri"/>
                <a:ea typeface="Calibri"/>
              </a:rPr>
              <a:t>—</a:t>
            </a:r>
            <a:r>
              <a:rPr b="1" lang="en-US" sz="1700" spc="-1" strike="noStrike" u="sng">
                <a:solidFill>
                  <a:srgbClr val="f8f9fa"/>
                </a:solidFill>
                <a:uFillTx/>
                <a:latin typeface="Calibri"/>
                <a:ea typeface="Calibri"/>
              </a:rPr>
              <a:t>From </a:t>
            </a:r>
            <a:r>
              <a:rPr b="1" lang="en-US" sz="1700" spc="-1" strike="noStrike" u="sng">
                <a:solidFill>
                  <a:srgbClr val="424242"/>
                </a:solidFill>
                <a:uFillTx/>
                <a:latin typeface="Calibri"/>
                <a:ea typeface="Calibri"/>
              </a:rPr>
              <a:t>Chinese </a:t>
            </a:r>
            <a:r>
              <a:rPr b="1" lang="en-US" sz="1700" spc="-1" strike="noStrike" u="sng">
                <a:solidFill>
                  <a:srgbClr val="f8f9fa"/>
                </a:solidFill>
                <a:uFillTx/>
                <a:latin typeface="Calibri"/>
                <a:ea typeface="Calibri"/>
              </a:rPr>
              <a:t>To </a:t>
            </a:r>
            <a:r>
              <a:rPr b="1" lang="en-US" sz="1700" spc="-1" strike="noStrike" u="sng">
                <a:solidFill>
                  <a:srgbClr val="00ff00"/>
                </a:solidFill>
                <a:uFillTx/>
                <a:latin typeface="Calibri"/>
                <a:ea typeface="Calibri"/>
              </a:rPr>
              <a:t>English</a:t>
            </a:r>
            <a:r>
              <a:rPr b="1" lang="en-US" sz="1700" spc="-1" strike="noStrike" u="sng">
                <a:solidFill>
                  <a:srgbClr val="f8f9fa"/>
                </a:solidFill>
                <a:uFillTx/>
                <a:latin typeface="Calibri"/>
                <a:ea typeface="Calibri"/>
              </a:rPr>
              <a:t> </a:t>
            </a:r>
            <a:endParaRPr b="0" lang="en-US" sz="1700" spc="-1" strike="noStrike">
              <a:latin typeface="Arial"/>
            </a:endParaRPr>
          </a:p>
          <a:p>
            <a:pPr>
              <a:lnSpc>
                <a:spcPct val="100000"/>
              </a:lnSpc>
            </a:pPr>
            <a:endParaRPr b="0" lang="en-US" sz="1700" spc="-1" strike="noStrike">
              <a:latin typeface="Arial"/>
            </a:endParaRPr>
          </a:p>
          <a:p>
            <a:pPr>
              <a:lnSpc>
                <a:spcPct val="100000"/>
              </a:lnSpc>
            </a:pPr>
            <a:endParaRPr b="0" lang="en-US" sz="1700" spc="-1" strike="noStrike">
              <a:latin typeface="Arial"/>
            </a:endParaRPr>
          </a:p>
          <a:p>
            <a:pPr>
              <a:lnSpc>
                <a:spcPct val="100000"/>
              </a:lnSpc>
            </a:pPr>
            <a:endParaRPr b="0" lang="en-US" sz="1700" spc="-1" strike="noStrike">
              <a:latin typeface="Arial"/>
            </a:endParaRPr>
          </a:p>
          <a:p>
            <a:pPr>
              <a:lnSpc>
                <a:spcPct val="100000"/>
              </a:lnSpc>
            </a:pPr>
            <a:endParaRPr b="0" lang="en-US" sz="1700" spc="-1" strike="noStrike">
              <a:latin typeface="Arial"/>
            </a:endParaRPr>
          </a:p>
        </p:txBody>
      </p:sp>
      <p:pic>
        <p:nvPicPr>
          <p:cNvPr id="78" name="Google Shape;284;p14" descr=""/>
          <p:cNvPicPr/>
          <p:nvPr/>
        </p:nvPicPr>
        <p:blipFill>
          <a:blip r:embed="rId2"/>
          <a:stretch/>
        </p:blipFill>
        <p:spPr>
          <a:xfrm>
            <a:off x="6471000" y="40320"/>
            <a:ext cx="2685600" cy="1704600"/>
          </a:xfrm>
          <a:prstGeom prst="rect">
            <a:avLst/>
          </a:prstGeom>
          <a:ln>
            <a:noFill/>
          </a:ln>
        </p:spPr>
      </p:pic>
      <p:pic>
        <p:nvPicPr>
          <p:cNvPr id="79" name="Google Shape;285;p14" descr=""/>
          <p:cNvPicPr/>
          <p:nvPr/>
        </p:nvPicPr>
        <p:blipFill>
          <a:blip r:embed="rId3"/>
          <a:stretch/>
        </p:blipFill>
        <p:spPr>
          <a:xfrm>
            <a:off x="6561360" y="2904840"/>
            <a:ext cx="2504880" cy="2085840"/>
          </a:xfrm>
          <a:prstGeom prst="rect">
            <a:avLst/>
          </a:prstGeom>
          <a:ln>
            <a:noFill/>
          </a:ln>
        </p:spPr>
      </p:pic>
      <p:sp>
        <p:nvSpPr>
          <p:cNvPr id="80" name="CustomShape 2"/>
          <p:cNvSpPr/>
          <p:nvPr/>
        </p:nvSpPr>
        <p:spPr>
          <a:xfrm>
            <a:off x="677160" y="1188720"/>
            <a:ext cx="5374440" cy="1249560"/>
          </a:xfrm>
          <a:prstGeom prst="rect">
            <a:avLst/>
          </a:prstGeom>
          <a:solidFill>
            <a:schemeClr val="lt1"/>
          </a:solidFill>
          <a:ln>
            <a:noFill/>
          </a:ln>
        </p:spPr>
        <p:style>
          <a:lnRef idx="0"/>
          <a:fillRef idx="0"/>
          <a:effectRef idx="0"/>
          <a:fontRef idx="minor"/>
        </p:style>
        <p:txBody>
          <a:bodyPr tIns="91440" bIns="91440"/>
          <a:p>
            <a:pPr>
              <a:lnSpc>
                <a:spcPct val="100000"/>
              </a:lnSpc>
            </a:pPr>
            <a:r>
              <a:rPr b="1" lang="en-US" sz="3500" spc="-1" strike="noStrike">
                <a:solidFill>
                  <a:srgbClr val="0f0f0f"/>
                </a:solidFill>
                <a:latin typeface="Nunito"/>
                <a:ea typeface="Nunito"/>
              </a:rPr>
              <a:t>From Chinese to English</a:t>
            </a:r>
            <a:endParaRPr b="0" lang="en-US" sz="3500" spc="-1" strike="noStrike">
              <a:latin typeface="Arial"/>
            </a:endParaRPr>
          </a:p>
        </p:txBody>
      </p:sp>
      <p:sp>
        <p:nvSpPr>
          <p:cNvPr id="81" name="CustomShape 3"/>
          <p:cNvSpPr/>
          <p:nvPr/>
        </p:nvSpPr>
        <p:spPr>
          <a:xfrm>
            <a:off x="1420200" y="2815200"/>
            <a:ext cx="3549960" cy="399960"/>
          </a:xfrm>
          <a:prstGeom prst="rect">
            <a:avLst/>
          </a:prstGeom>
          <a:solidFill>
            <a:srgbClr val="0645ad"/>
          </a:solidFill>
          <a:ln>
            <a:noFill/>
          </a:ln>
        </p:spPr>
        <p:style>
          <a:lnRef idx="0"/>
          <a:fillRef idx="0"/>
          <a:effectRef idx="0"/>
          <a:fontRef idx="minor"/>
        </p:style>
      </p:sp>
      <p:sp>
        <p:nvSpPr>
          <p:cNvPr id="82" name="CustomShape 4"/>
          <p:cNvSpPr/>
          <p:nvPr/>
        </p:nvSpPr>
        <p:spPr>
          <a:xfrm>
            <a:off x="536760" y="3897000"/>
            <a:ext cx="5473440" cy="655560"/>
          </a:xfrm>
          <a:prstGeom prst="rect">
            <a:avLst/>
          </a:prstGeom>
          <a:solidFill>
            <a:srgbClr val="0645ad"/>
          </a:solidFill>
          <a:ln>
            <a:noFill/>
          </a:ln>
        </p:spPr>
        <p:style>
          <a:lnRef idx="0"/>
          <a:fillRef idx="0"/>
          <a:effectRef idx="0"/>
          <a:fontRef idx="minor"/>
        </p:style>
        <p:txBody>
          <a:bodyPr tIns="91440" bIns="91440"/>
          <a:p>
            <a:pPr>
              <a:lnSpc>
                <a:spcPct val="100000"/>
              </a:lnSpc>
            </a:pPr>
            <a:r>
              <a:rPr b="0" lang="en-US" sz="3100" spc="-1" strike="noStrike">
                <a:solidFill>
                  <a:srgbClr val="ffff00"/>
                </a:solidFill>
                <a:latin typeface="Nunito"/>
                <a:ea typeface="Nunito"/>
              </a:rPr>
              <a:t>CopyRight is What CopyLeft </a:t>
            </a:r>
            <a:endParaRPr b="0" lang="en-US" sz="3100" spc="-1" strike="noStrike">
              <a:latin typeface="Arial"/>
            </a:endParaRPr>
          </a:p>
        </p:txBody>
      </p:sp>
      <p:pic>
        <p:nvPicPr>
          <p:cNvPr id="83" name="Google Shape;289;p14" descr=""/>
          <p:cNvPicPr/>
          <p:nvPr/>
        </p:nvPicPr>
        <p:blipFill>
          <a:blip r:embed="rId4"/>
          <a:stretch/>
        </p:blipFill>
        <p:spPr>
          <a:xfrm>
            <a:off x="39600" y="99000"/>
            <a:ext cx="6431040" cy="4974120"/>
          </a:xfrm>
          <a:prstGeom prst="rect">
            <a:avLst/>
          </a:prstGeom>
          <a:ln>
            <a:noFill/>
          </a:ln>
          <a:effectLst>
            <a:outerShdw algn="bl" blurRad="57150" dir="5400000" dist="19050" rotWithShape="0">
              <a:srgbClr val="000000">
                <a:alpha val="57000"/>
              </a:srgbClr>
            </a:outerShdw>
          </a:effectLst>
        </p:spPr>
      </p:pic>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4" name="Google Shape;294;p15" descr=""/>
          <p:cNvPicPr/>
          <p:nvPr/>
        </p:nvPicPr>
        <p:blipFill>
          <a:blip r:embed="rId1"/>
          <a:stretch/>
        </p:blipFill>
        <p:spPr>
          <a:xfrm>
            <a:off x="152280" y="152280"/>
            <a:ext cx="3628800" cy="4838400"/>
          </a:xfrm>
          <a:prstGeom prst="rect">
            <a:avLst/>
          </a:prstGeom>
          <a:ln>
            <a:noFill/>
          </a:ln>
        </p:spPr>
      </p:pic>
      <p:pic>
        <p:nvPicPr>
          <p:cNvPr id="85" name="Google Shape;295;p15" descr=""/>
          <p:cNvPicPr/>
          <p:nvPr/>
        </p:nvPicPr>
        <p:blipFill>
          <a:blip r:embed="rId2"/>
          <a:stretch/>
        </p:blipFill>
        <p:spPr>
          <a:xfrm>
            <a:off x="3933720" y="152280"/>
            <a:ext cx="5057280" cy="4495320"/>
          </a:xfrm>
          <a:prstGeom prst="rect">
            <a:avLst/>
          </a:prstGeom>
          <a:ln>
            <a:noFill/>
          </a:ln>
        </p:spPr>
      </p:pic>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6" name="Google Shape;300;p16" descr=""/>
          <p:cNvPicPr/>
          <p:nvPr/>
        </p:nvPicPr>
        <p:blipFill>
          <a:blip r:embed="rId1"/>
          <a:stretch/>
        </p:blipFill>
        <p:spPr>
          <a:xfrm>
            <a:off x="152280" y="152280"/>
            <a:ext cx="3416040" cy="4838400"/>
          </a:xfrm>
          <a:prstGeom prst="rect">
            <a:avLst/>
          </a:prstGeom>
          <a:ln>
            <a:noFill/>
          </a:ln>
        </p:spPr>
      </p:pic>
      <p:pic>
        <p:nvPicPr>
          <p:cNvPr id="87" name="Google Shape;301;p16" descr=""/>
          <p:cNvPicPr/>
          <p:nvPr/>
        </p:nvPicPr>
        <p:blipFill>
          <a:blip r:embed="rId2"/>
          <a:stretch/>
        </p:blipFill>
        <p:spPr>
          <a:xfrm>
            <a:off x="3771000" y="425880"/>
            <a:ext cx="2645280" cy="4151520"/>
          </a:xfrm>
          <a:prstGeom prst="rect">
            <a:avLst/>
          </a:prstGeom>
          <a:ln>
            <a:noFill/>
          </a:ln>
        </p:spPr>
      </p:pic>
      <p:pic>
        <p:nvPicPr>
          <p:cNvPr id="88" name="Google Shape;302;p16" descr=""/>
          <p:cNvPicPr/>
          <p:nvPr/>
        </p:nvPicPr>
        <p:blipFill>
          <a:blip r:embed="rId3"/>
          <a:stretch/>
        </p:blipFill>
        <p:spPr>
          <a:xfrm>
            <a:off x="6798600" y="3299040"/>
            <a:ext cx="1831680" cy="1278000"/>
          </a:xfrm>
          <a:prstGeom prst="rect">
            <a:avLst/>
          </a:prstGeom>
          <a:ln>
            <a:noFill/>
          </a:ln>
        </p:spPr>
      </p:pic>
      <p:pic>
        <p:nvPicPr>
          <p:cNvPr id="89" name="Google Shape;303;p16" descr=""/>
          <p:cNvPicPr/>
          <p:nvPr/>
        </p:nvPicPr>
        <p:blipFill>
          <a:blip r:embed="rId4"/>
          <a:stretch/>
        </p:blipFill>
        <p:spPr>
          <a:xfrm>
            <a:off x="6514560" y="152280"/>
            <a:ext cx="2584080" cy="2584080"/>
          </a:xfrm>
          <a:prstGeom prst="rect">
            <a:avLst/>
          </a:prstGeom>
          <a:ln>
            <a:noFill/>
          </a:ln>
        </p:spPr>
      </p:pic>
    </p:spTree>
  </p:cSld>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0" name="Google Shape;308;p17" descr=""/>
          <p:cNvPicPr/>
          <p:nvPr/>
        </p:nvPicPr>
        <p:blipFill>
          <a:blip r:embed="rId1"/>
          <a:stretch/>
        </p:blipFill>
        <p:spPr>
          <a:xfrm>
            <a:off x="6095880" y="152280"/>
            <a:ext cx="2895120" cy="2019960"/>
          </a:xfrm>
          <a:prstGeom prst="rect">
            <a:avLst/>
          </a:prstGeom>
          <a:ln>
            <a:noFill/>
          </a:ln>
        </p:spPr>
      </p:pic>
      <p:pic>
        <p:nvPicPr>
          <p:cNvPr id="91" name="Google Shape;309;p17" descr=""/>
          <p:cNvPicPr/>
          <p:nvPr/>
        </p:nvPicPr>
        <p:blipFill>
          <a:blip r:embed="rId2"/>
          <a:stretch/>
        </p:blipFill>
        <p:spPr>
          <a:xfrm>
            <a:off x="54360" y="3180240"/>
            <a:ext cx="1638000" cy="1142640"/>
          </a:xfrm>
          <a:prstGeom prst="rect">
            <a:avLst/>
          </a:prstGeom>
          <a:ln>
            <a:noFill/>
          </a:ln>
        </p:spPr>
      </p:pic>
      <p:pic>
        <p:nvPicPr>
          <p:cNvPr id="92" name="Google Shape;310;p17" descr=""/>
          <p:cNvPicPr/>
          <p:nvPr/>
        </p:nvPicPr>
        <p:blipFill>
          <a:blip r:embed="rId3"/>
          <a:stretch/>
        </p:blipFill>
        <p:spPr>
          <a:xfrm>
            <a:off x="1831680" y="2746440"/>
            <a:ext cx="1638000" cy="1142640"/>
          </a:xfrm>
          <a:prstGeom prst="rect">
            <a:avLst/>
          </a:prstGeom>
          <a:ln>
            <a:noFill/>
          </a:ln>
        </p:spPr>
      </p:pic>
      <p:pic>
        <p:nvPicPr>
          <p:cNvPr id="93" name="Google Shape;311;p17" descr=""/>
          <p:cNvPicPr/>
          <p:nvPr/>
        </p:nvPicPr>
        <p:blipFill>
          <a:blip r:embed="rId4"/>
          <a:stretch/>
        </p:blipFill>
        <p:spPr>
          <a:xfrm>
            <a:off x="1831680" y="3889440"/>
            <a:ext cx="1638000" cy="1142640"/>
          </a:xfrm>
          <a:prstGeom prst="rect">
            <a:avLst/>
          </a:prstGeom>
          <a:ln>
            <a:noFill/>
          </a:ln>
        </p:spPr>
      </p:pic>
      <p:pic>
        <p:nvPicPr>
          <p:cNvPr id="94" name="Google Shape;312;p17" descr=""/>
          <p:cNvPicPr/>
          <p:nvPr/>
        </p:nvPicPr>
        <p:blipFill>
          <a:blip r:embed="rId5"/>
          <a:stretch/>
        </p:blipFill>
        <p:spPr>
          <a:xfrm>
            <a:off x="3905280" y="2172600"/>
            <a:ext cx="5086080" cy="2857320"/>
          </a:xfrm>
          <a:prstGeom prst="rect">
            <a:avLst/>
          </a:prstGeom>
          <a:ln>
            <a:noFill/>
          </a:ln>
        </p:spPr>
      </p:pic>
      <p:pic>
        <p:nvPicPr>
          <p:cNvPr id="95" name="Google Shape;313;p17" descr=""/>
          <p:cNvPicPr/>
          <p:nvPr/>
        </p:nvPicPr>
        <p:blipFill>
          <a:blip r:embed="rId6"/>
          <a:stretch/>
        </p:blipFill>
        <p:spPr>
          <a:xfrm>
            <a:off x="0" y="63000"/>
            <a:ext cx="6095520" cy="3047760"/>
          </a:xfrm>
          <a:prstGeom prst="rect">
            <a:avLst/>
          </a:prstGeom>
          <a:ln>
            <a:noFill/>
          </a:ln>
        </p:spPr>
      </p:pic>
      <p:sp>
        <p:nvSpPr>
          <p:cNvPr id="96" name="CustomShape 1"/>
          <p:cNvSpPr/>
          <p:nvPr/>
        </p:nvSpPr>
        <p:spPr>
          <a:xfrm>
            <a:off x="172800" y="152280"/>
            <a:ext cx="3126960" cy="39636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ffff"/>
                </a:solidFill>
                <a:latin typeface="Nunito"/>
                <a:ea typeface="Nunito"/>
              </a:rPr>
              <a:t>Top military project to search ET</a:t>
            </a:r>
            <a:endParaRPr b="0" lang="en-US" sz="1400" spc="-1" strike="noStrike">
              <a:latin typeface="Arial"/>
            </a:endParaRPr>
          </a:p>
        </p:txBody>
      </p:sp>
      <p:sp>
        <p:nvSpPr>
          <p:cNvPr id="97" name="CustomShape 2"/>
          <p:cNvSpPr/>
          <p:nvPr/>
        </p:nvSpPr>
        <p:spPr>
          <a:xfrm>
            <a:off x="139680" y="2172600"/>
            <a:ext cx="4180320" cy="103572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ffff"/>
                </a:solidFill>
                <a:latin typeface="Nunito"/>
                <a:ea typeface="Nunito"/>
              </a:rPr>
              <a:t>An alien civilization at brink of destruction receives signal and plans to invade earth…</a:t>
            </a:r>
            <a:endParaRPr b="0" lang="en-US" sz="1400" spc="-1" strike="noStrike">
              <a:latin typeface="Arial"/>
            </a:endParaRPr>
          </a:p>
          <a:p>
            <a:pPr>
              <a:lnSpc>
                <a:spcPct val="100000"/>
              </a:lnSpc>
            </a:pPr>
            <a:r>
              <a:rPr b="1" lang="en-US" sz="1400" spc="-1" strike="noStrike">
                <a:solidFill>
                  <a:srgbClr val="ffffff"/>
                </a:solidFill>
                <a:latin typeface="Nunito"/>
                <a:ea typeface="Nunito"/>
              </a:rPr>
              <a:t>They have three suns in their system, therefore they are called Trisolaris.</a:t>
            </a:r>
            <a:endParaRPr b="0" lang="en-US" sz="1400" spc="-1" strike="noStrike">
              <a:latin typeface="Arial"/>
            </a:endParaRPr>
          </a:p>
        </p:txBody>
      </p:sp>
    </p:spTree>
  </p:cSld>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TextShape 1"/>
          <p:cNvSpPr txBox="1"/>
          <p:nvPr/>
        </p:nvSpPr>
        <p:spPr>
          <a:xfrm>
            <a:off x="6051240" y="218520"/>
            <a:ext cx="3054240" cy="2390400"/>
          </a:xfrm>
          <a:prstGeom prst="rect">
            <a:avLst/>
          </a:prstGeom>
          <a:noFill/>
          <a:ln>
            <a:noFill/>
          </a:ln>
        </p:spPr>
        <p:txBody>
          <a:bodyPr tIns="91440" bIns="91440" anchor="ctr">
            <a:normAutofit/>
          </a:bodyPr>
          <a:p>
            <a:pPr>
              <a:lnSpc>
                <a:spcPct val="100000"/>
              </a:lnSpc>
            </a:pPr>
            <a:r>
              <a:rPr b="1" lang="en-US" sz="3600" spc="-1" strike="noStrike">
                <a:solidFill>
                  <a:srgbClr val="ffffff"/>
                </a:solidFill>
                <a:latin typeface="Maven Pro"/>
                <a:ea typeface="Maven Pro"/>
              </a:rPr>
              <a:t>Why start with Ye WenJie?</a:t>
            </a:r>
            <a:endParaRPr b="0" lang="en-US" sz="3600" spc="-1" strike="noStrike">
              <a:solidFill>
                <a:srgbClr val="000000"/>
              </a:solidFill>
              <a:latin typeface="Arial"/>
            </a:endParaRPr>
          </a:p>
        </p:txBody>
      </p:sp>
      <p:sp>
        <p:nvSpPr>
          <p:cNvPr id="99" name="TextShape 2"/>
          <p:cNvSpPr txBox="1"/>
          <p:nvPr/>
        </p:nvSpPr>
        <p:spPr>
          <a:xfrm>
            <a:off x="6051240" y="2650320"/>
            <a:ext cx="3054240" cy="1142280"/>
          </a:xfrm>
          <a:prstGeom prst="rect">
            <a:avLst/>
          </a:prstGeom>
          <a:noFill/>
          <a:ln>
            <a:noFill/>
          </a:ln>
        </p:spPr>
        <p:txBody>
          <a:bodyPr tIns="91440" bIns="91440">
            <a:normAutofit/>
          </a:bodyPr>
          <a:p>
            <a:pPr>
              <a:lnSpc>
                <a:spcPct val="100000"/>
              </a:lnSpc>
            </a:pPr>
            <a:r>
              <a:rPr b="1" lang="en-US" sz="3509" spc="-1" strike="noStrike">
                <a:solidFill>
                  <a:srgbClr val="ffffff"/>
                </a:solidFill>
                <a:latin typeface="Nunito"/>
                <a:ea typeface="Nunito"/>
              </a:rPr>
              <a:t>Why change order of chapters? Better storytelling?  Setup a tone?</a:t>
            </a:r>
            <a:endParaRPr b="0" lang="en-US" sz="3509" spc="-1" strike="noStrike">
              <a:latin typeface="Arial"/>
            </a:endParaRPr>
          </a:p>
          <a:p>
            <a:pPr>
              <a:lnSpc>
                <a:spcPct val="100000"/>
              </a:lnSpc>
            </a:pPr>
            <a:endParaRPr b="0" lang="en-US" sz="3509" spc="-1" strike="noStrike">
              <a:latin typeface="Arial"/>
            </a:endParaRPr>
          </a:p>
        </p:txBody>
      </p:sp>
      <p:pic>
        <p:nvPicPr>
          <p:cNvPr id="100" name="Google Shape;322;p18" descr=""/>
          <p:cNvPicPr/>
          <p:nvPr/>
        </p:nvPicPr>
        <p:blipFill>
          <a:blip r:embed="rId1"/>
          <a:stretch/>
        </p:blipFill>
        <p:spPr>
          <a:xfrm>
            <a:off x="152280" y="152280"/>
            <a:ext cx="2739600" cy="4240800"/>
          </a:xfrm>
          <a:prstGeom prst="rect">
            <a:avLst/>
          </a:prstGeom>
          <a:ln>
            <a:noFill/>
          </a:ln>
        </p:spPr>
      </p:pic>
      <p:pic>
        <p:nvPicPr>
          <p:cNvPr id="101" name="Google Shape;323;p18" descr=""/>
          <p:cNvPicPr/>
          <p:nvPr/>
        </p:nvPicPr>
        <p:blipFill>
          <a:blip r:embed="rId2"/>
          <a:stretch/>
        </p:blipFill>
        <p:spPr>
          <a:xfrm>
            <a:off x="2892240" y="174240"/>
            <a:ext cx="2853720" cy="4196880"/>
          </a:xfrm>
          <a:prstGeom prst="rect">
            <a:avLst/>
          </a:prstGeom>
          <a:ln>
            <a:noFill/>
          </a:ln>
        </p:spPr>
      </p:pic>
    </p:spTree>
  </p:cSld>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2" name="Google Shape;328;p19" descr=""/>
          <p:cNvPicPr/>
          <p:nvPr/>
        </p:nvPicPr>
        <p:blipFill>
          <a:blip r:embed="rId1"/>
          <a:stretch/>
        </p:blipFill>
        <p:spPr>
          <a:xfrm>
            <a:off x="152280" y="152280"/>
            <a:ext cx="3357000" cy="4838400"/>
          </a:xfrm>
          <a:prstGeom prst="rect">
            <a:avLst/>
          </a:prstGeom>
          <a:ln>
            <a:noFill/>
          </a:ln>
        </p:spPr>
      </p:pic>
      <p:pic>
        <p:nvPicPr>
          <p:cNvPr id="103" name="Google Shape;329;p19" descr=""/>
          <p:cNvPicPr/>
          <p:nvPr/>
        </p:nvPicPr>
        <p:blipFill>
          <a:blip r:embed="rId2"/>
          <a:stretch/>
        </p:blipFill>
        <p:spPr>
          <a:xfrm>
            <a:off x="3662280" y="152280"/>
            <a:ext cx="3225600" cy="4838400"/>
          </a:xfrm>
          <a:prstGeom prst="rect">
            <a:avLst/>
          </a:prstGeom>
          <a:ln>
            <a:noFill/>
          </a:ln>
        </p:spPr>
      </p:pic>
      <p:sp>
        <p:nvSpPr>
          <p:cNvPr id="104" name="CustomShape 1"/>
          <p:cNvSpPr/>
          <p:nvPr/>
        </p:nvSpPr>
        <p:spPr>
          <a:xfrm>
            <a:off x="6940800" y="1225800"/>
            <a:ext cx="2128320" cy="1035720"/>
          </a:xfrm>
          <a:prstGeom prst="rect">
            <a:avLst/>
          </a:prstGeom>
          <a:noFill/>
          <a:ln>
            <a:noFill/>
          </a:ln>
        </p:spPr>
        <p:style>
          <a:lnRef idx="0"/>
          <a:fillRef idx="0"/>
          <a:effectRef idx="0"/>
          <a:fontRef idx="minor"/>
        </p:style>
        <p:txBody>
          <a:bodyPr tIns="91440" bIns="91440"/>
          <a:p>
            <a:pPr>
              <a:lnSpc>
                <a:spcPct val="100000"/>
              </a:lnSpc>
            </a:pPr>
            <a:r>
              <a:rPr b="0" lang="en-US" sz="1400" spc="-1" strike="noStrike">
                <a:solidFill>
                  <a:srgbClr val="000000"/>
                </a:solidFill>
                <a:latin typeface="Arial"/>
                <a:ea typeface="Arial"/>
              </a:rPr>
              <a:t>The index of chapters are missing because English version changes the order of chapters.</a:t>
            </a:r>
            <a:endParaRPr b="0" lang="en-US" sz="1400" spc="-1" strike="noStrike">
              <a:latin typeface="Arial"/>
            </a:endParaRPr>
          </a:p>
        </p:txBody>
      </p:sp>
      <p:sp>
        <p:nvSpPr>
          <p:cNvPr id="105" name="CustomShape 2"/>
          <p:cNvSpPr/>
          <p:nvPr/>
        </p:nvSpPr>
        <p:spPr>
          <a:xfrm>
            <a:off x="6940800" y="3188880"/>
            <a:ext cx="2070360" cy="609480"/>
          </a:xfrm>
          <a:prstGeom prst="rect">
            <a:avLst/>
          </a:prstGeom>
          <a:noFill/>
          <a:ln>
            <a:noFill/>
          </a:ln>
        </p:spPr>
        <p:style>
          <a:lnRef idx="0"/>
          <a:fillRef idx="0"/>
          <a:effectRef idx="0"/>
          <a:fontRef idx="minor"/>
        </p:style>
        <p:txBody>
          <a:bodyPr tIns="91440" bIns="91440"/>
          <a:p>
            <a:pPr>
              <a:lnSpc>
                <a:spcPct val="100000"/>
              </a:lnSpc>
            </a:pPr>
            <a:r>
              <a:rPr b="0" lang="en-US" sz="1400" spc="-1" strike="noStrike">
                <a:solidFill>
                  <a:srgbClr val="000000"/>
                </a:solidFill>
                <a:latin typeface="Arial"/>
                <a:ea typeface="Arial"/>
              </a:rPr>
              <a:t>English version adds “parts”.</a:t>
            </a:r>
            <a:endParaRPr b="0" lang="en-US" sz="1400" spc="-1" strike="noStrike">
              <a:latin typeface="Arial"/>
            </a:endParaRPr>
          </a:p>
        </p:txBody>
      </p:sp>
      <p:sp>
        <p:nvSpPr>
          <p:cNvPr id="106" name="CustomShape 3"/>
          <p:cNvSpPr/>
          <p:nvPr/>
        </p:nvSpPr>
        <p:spPr>
          <a:xfrm>
            <a:off x="2270160" y="1493280"/>
            <a:ext cx="607320" cy="60876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0000"/>
                </a:solidFill>
                <a:latin typeface="Nunito"/>
                <a:ea typeface="Nunito"/>
              </a:rPr>
              <a:t>7,8,9</a:t>
            </a:r>
            <a:endParaRPr b="0" lang="en-US" sz="1400" spc="-1" strike="noStrike">
              <a:latin typeface="Arial"/>
            </a:endParaRPr>
          </a:p>
        </p:txBody>
      </p:sp>
      <p:sp>
        <p:nvSpPr>
          <p:cNvPr id="107" name="CustomShape 4"/>
          <p:cNvSpPr/>
          <p:nvPr/>
        </p:nvSpPr>
        <p:spPr>
          <a:xfrm>
            <a:off x="-88920" y="2737800"/>
            <a:ext cx="482400" cy="82800"/>
          </a:xfrm>
          <a:prstGeom prst="rightArrow">
            <a:avLst>
              <a:gd name="adj1" fmla="val 50000"/>
              <a:gd name="adj2" fmla="val 50000"/>
            </a:avLst>
          </a:prstGeom>
          <a:solidFill>
            <a:schemeClr val="lt2"/>
          </a:solidFill>
          <a:ln w="9360">
            <a:solidFill>
              <a:schemeClr val="dk2"/>
            </a:solidFill>
            <a:round/>
          </a:ln>
        </p:spPr>
        <p:style>
          <a:lnRef idx="0"/>
          <a:fillRef idx="0"/>
          <a:effectRef idx="0"/>
          <a:fontRef idx="minor"/>
        </p:style>
      </p:sp>
      <p:sp>
        <p:nvSpPr>
          <p:cNvPr id="108" name="CustomShape 5"/>
          <p:cNvSpPr/>
          <p:nvPr/>
        </p:nvSpPr>
        <p:spPr>
          <a:xfrm>
            <a:off x="-88920" y="2820600"/>
            <a:ext cx="482400" cy="82800"/>
          </a:xfrm>
          <a:prstGeom prst="rightArrow">
            <a:avLst>
              <a:gd name="adj1" fmla="val 50000"/>
              <a:gd name="adj2" fmla="val 50000"/>
            </a:avLst>
          </a:prstGeom>
          <a:solidFill>
            <a:schemeClr val="lt2"/>
          </a:solidFill>
          <a:ln w="9360">
            <a:solidFill>
              <a:schemeClr val="dk2"/>
            </a:solidFill>
            <a:round/>
          </a:ln>
        </p:spPr>
        <p:style>
          <a:lnRef idx="0"/>
          <a:fillRef idx="0"/>
          <a:effectRef idx="0"/>
          <a:fontRef idx="minor"/>
        </p:style>
      </p:sp>
      <p:sp>
        <p:nvSpPr>
          <p:cNvPr id="109" name="CustomShape 6"/>
          <p:cNvSpPr/>
          <p:nvPr/>
        </p:nvSpPr>
        <p:spPr>
          <a:xfrm>
            <a:off x="-88920" y="2952000"/>
            <a:ext cx="482400" cy="82800"/>
          </a:xfrm>
          <a:prstGeom prst="rightArrow">
            <a:avLst>
              <a:gd name="adj1" fmla="val 50000"/>
              <a:gd name="adj2" fmla="val 50000"/>
            </a:avLst>
          </a:prstGeom>
          <a:solidFill>
            <a:schemeClr val="lt2"/>
          </a:solidFill>
          <a:ln w="9360">
            <a:solidFill>
              <a:schemeClr val="dk2"/>
            </a:solidFill>
            <a:round/>
          </a:ln>
        </p:spPr>
        <p:style>
          <a:lnRef idx="0"/>
          <a:fillRef idx="0"/>
          <a:effectRef idx="0"/>
          <a:fontRef idx="minor"/>
        </p:style>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TextShape 1"/>
          <p:cNvSpPr txBox="1"/>
          <p:nvPr/>
        </p:nvSpPr>
        <p:spPr>
          <a:xfrm>
            <a:off x="3031560" y="173880"/>
            <a:ext cx="3743280" cy="2622960"/>
          </a:xfrm>
          <a:prstGeom prst="rect">
            <a:avLst/>
          </a:prstGeom>
          <a:noFill/>
          <a:ln>
            <a:noFill/>
          </a:ln>
        </p:spPr>
        <p:txBody>
          <a:bodyPr tIns="91440" bIns="91440" anchor="ctr">
            <a:normAutofit/>
          </a:bodyPr>
          <a:p>
            <a:pPr>
              <a:lnSpc>
                <a:spcPct val="100000"/>
              </a:lnSpc>
            </a:pPr>
            <a:r>
              <a:rPr b="1" lang="en-US" sz="1550" spc="-1" strike="noStrike">
                <a:solidFill>
                  <a:srgbClr val="202122"/>
                </a:solidFill>
                <a:latin typeface="Maven Pro"/>
                <a:ea typeface="Maven Pro"/>
              </a:rPr>
              <a:t>Scar literature or literature of the wounded (</a:t>
            </a:r>
            <a:r>
              <a:rPr b="1" lang="en-US" sz="1550" spc="-1" strike="noStrike" u="sng">
                <a:solidFill>
                  <a:srgbClr val="27278b"/>
                </a:solidFill>
                <a:uFillTx/>
                <a:latin typeface="Maven Pro"/>
                <a:ea typeface="Maven Pro"/>
                <a:hlinkClick r:id="rId1"/>
              </a:rPr>
              <a:t>Chinese</a:t>
            </a:r>
            <a:r>
              <a:rPr b="1" lang="en-US" sz="1550" spc="-1" strike="noStrike">
                <a:solidFill>
                  <a:srgbClr val="202122"/>
                </a:solidFill>
                <a:latin typeface="Maven Pro"/>
                <a:ea typeface="Maven Pro"/>
              </a:rPr>
              <a:t>: </a:t>
            </a:r>
            <a:r>
              <a:rPr b="1" lang="en-US" sz="1550" spc="-1" strike="noStrike">
                <a:solidFill>
                  <a:srgbClr val="202122"/>
                </a:solidFill>
                <a:latin typeface="Maven Pro"/>
                <a:ea typeface="Maven Pro"/>
              </a:rPr>
              <a:t>伤痕文学</a:t>
            </a:r>
            <a:r>
              <a:rPr b="1" lang="en-US" sz="1550" spc="-1" strike="noStrike">
                <a:solidFill>
                  <a:srgbClr val="202122"/>
                </a:solidFill>
                <a:latin typeface="Maven Pro"/>
                <a:ea typeface="Maven Pro"/>
              </a:rPr>
              <a:t>; </a:t>
            </a:r>
            <a:r>
              <a:rPr b="1" lang="en-US" sz="1550" spc="-1" strike="noStrike" u="sng">
                <a:solidFill>
                  <a:srgbClr val="27278b"/>
                </a:solidFill>
                <a:uFillTx/>
                <a:latin typeface="Maven Pro"/>
                <a:ea typeface="Maven Pro"/>
                <a:hlinkClick r:id="rId2"/>
              </a:rPr>
              <a:t>pinyin</a:t>
            </a:r>
            <a:r>
              <a:rPr b="1" lang="en-US" sz="1550" spc="-1" strike="noStrike">
                <a:solidFill>
                  <a:srgbClr val="202122"/>
                </a:solidFill>
                <a:latin typeface="Maven Pro"/>
                <a:ea typeface="Maven Pro"/>
              </a:rPr>
              <a:t>: </a:t>
            </a:r>
            <a:r>
              <a:rPr b="1" i="1" lang="en-US" sz="1550" spc="-1" strike="noStrike">
                <a:solidFill>
                  <a:srgbClr val="202122"/>
                </a:solidFill>
                <a:latin typeface="Maven Pro"/>
                <a:ea typeface="Maven Pro"/>
              </a:rPr>
              <a:t>shānghén wénxué</a:t>
            </a:r>
            <a:r>
              <a:rPr b="1" lang="en-US" sz="1550" spc="-1" strike="noStrike">
                <a:solidFill>
                  <a:srgbClr val="202122"/>
                </a:solidFill>
                <a:latin typeface="Maven Pro"/>
                <a:ea typeface="Maven Pro"/>
              </a:rPr>
              <a:t>) is a genre of </a:t>
            </a:r>
            <a:r>
              <a:rPr b="1" lang="en-US" sz="1550" spc="-1" strike="noStrike" u="sng">
                <a:solidFill>
                  <a:srgbClr val="27278b"/>
                </a:solidFill>
                <a:uFillTx/>
                <a:latin typeface="Maven Pro"/>
                <a:ea typeface="Maven Pro"/>
                <a:hlinkClick r:id="rId3"/>
              </a:rPr>
              <a:t>Chinese literature</a:t>
            </a:r>
            <a:r>
              <a:rPr b="1" lang="en-US" sz="1550" spc="-1" strike="noStrike">
                <a:solidFill>
                  <a:srgbClr val="202122"/>
                </a:solidFill>
                <a:latin typeface="Maven Pro"/>
                <a:ea typeface="Maven Pro"/>
              </a:rPr>
              <a:t> which emerged in the late 1970s during the "</a:t>
            </a:r>
            <a:r>
              <a:rPr b="1" lang="en-US" sz="1550" spc="-1" strike="noStrike" u="sng">
                <a:solidFill>
                  <a:srgbClr val="27278b"/>
                </a:solidFill>
                <a:uFillTx/>
                <a:latin typeface="Maven Pro"/>
                <a:ea typeface="Maven Pro"/>
                <a:hlinkClick r:id="rId4"/>
              </a:rPr>
              <a:t>Boluan Fanzheng</a:t>
            </a:r>
            <a:r>
              <a:rPr b="1" lang="en-US" sz="1550" spc="-1" strike="noStrike">
                <a:solidFill>
                  <a:srgbClr val="202122"/>
                </a:solidFill>
                <a:latin typeface="Maven Pro"/>
                <a:ea typeface="Maven Pro"/>
              </a:rPr>
              <a:t>" period, soon after the death of </a:t>
            </a:r>
            <a:r>
              <a:rPr b="1" lang="en-US" sz="1550" spc="-1" strike="noStrike" u="sng">
                <a:solidFill>
                  <a:srgbClr val="27278b"/>
                </a:solidFill>
                <a:uFillTx/>
                <a:latin typeface="Maven Pro"/>
                <a:ea typeface="Maven Pro"/>
                <a:hlinkClick r:id="rId5"/>
              </a:rPr>
              <a:t>Mao Zedong</a:t>
            </a:r>
            <a:r>
              <a:rPr b="1" lang="en-US" sz="1550" spc="-1" strike="noStrike">
                <a:solidFill>
                  <a:srgbClr val="202122"/>
                </a:solidFill>
                <a:latin typeface="Maven Pro"/>
                <a:ea typeface="Maven Pro"/>
              </a:rPr>
              <a:t>, portraying the sufferings of cadres and </a:t>
            </a:r>
            <a:r>
              <a:rPr b="1" lang="en-US" sz="1550" spc="-1" strike="noStrike" u="sng">
                <a:solidFill>
                  <a:srgbClr val="27278b"/>
                </a:solidFill>
                <a:uFillTx/>
                <a:latin typeface="Maven Pro"/>
                <a:ea typeface="Maven Pro"/>
                <a:hlinkClick r:id="rId6"/>
              </a:rPr>
              <a:t>intellectuals</a:t>
            </a:r>
            <a:r>
              <a:rPr b="1" lang="en-US" sz="1550" spc="-1" strike="noStrike">
                <a:solidFill>
                  <a:srgbClr val="202122"/>
                </a:solidFill>
                <a:latin typeface="Maven Pro"/>
                <a:ea typeface="Maven Pro"/>
              </a:rPr>
              <a:t> during the experiences of the </a:t>
            </a:r>
            <a:r>
              <a:rPr b="1" lang="en-US" sz="1550" spc="-1" strike="noStrike" u="sng">
                <a:solidFill>
                  <a:srgbClr val="27278b"/>
                </a:solidFill>
                <a:uFillTx/>
                <a:latin typeface="Maven Pro"/>
                <a:ea typeface="Maven Pro"/>
                <a:hlinkClick r:id="rId7"/>
              </a:rPr>
              <a:t>Cultural Revolution</a:t>
            </a:r>
            <a:r>
              <a:rPr b="1" lang="en-US" sz="1550" spc="-1" strike="noStrike">
                <a:solidFill>
                  <a:srgbClr val="202122"/>
                </a:solidFill>
                <a:latin typeface="Maven Pro"/>
                <a:ea typeface="Maven Pro"/>
              </a:rPr>
              <a:t> and the rule of the </a:t>
            </a:r>
            <a:r>
              <a:rPr b="1" lang="en-US" sz="1550" spc="-1" strike="noStrike" u="sng">
                <a:solidFill>
                  <a:srgbClr val="27278b"/>
                </a:solidFill>
                <a:uFillTx/>
                <a:latin typeface="Maven Pro"/>
                <a:ea typeface="Maven Pro"/>
                <a:hlinkClick r:id="rId8"/>
              </a:rPr>
              <a:t>Gang of Four</a:t>
            </a:r>
            <a:r>
              <a:rPr b="1" lang="en-US" sz="1550" spc="-1" strike="noStrike">
                <a:solidFill>
                  <a:srgbClr val="202122"/>
                </a:solidFill>
                <a:latin typeface="Maven Pro"/>
                <a:ea typeface="Maven Pro"/>
              </a:rPr>
              <a:t>.</a:t>
            </a:r>
            <a:endParaRPr b="0" lang="en-US" sz="1550" spc="-1" strike="noStrike">
              <a:solidFill>
                <a:srgbClr val="000000"/>
              </a:solidFill>
              <a:latin typeface="Arial"/>
            </a:endParaRPr>
          </a:p>
        </p:txBody>
      </p:sp>
      <p:sp>
        <p:nvSpPr>
          <p:cNvPr id="111" name="TextShape 2"/>
          <p:cNvSpPr txBox="1"/>
          <p:nvPr/>
        </p:nvSpPr>
        <p:spPr>
          <a:xfrm>
            <a:off x="220680" y="3910680"/>
            <a:ext cx="4632480" cy="792360"/>
          </a:xfrm>
          <a:prstGeom prst="rect">
            <a:avLst/>
          </a:prstGeom>
          <a:noFill/>
          <a:ln>
            <a:noFill/>
          </a:ln>
        </p:spPr>
        <p:txBody>
          <a:bodyPr tIns="91440" bIns="91440"/>
          <a:p>
            <a:pPr>
              <a:lnSpc>
                <a:spcPct val="110000"/>
              </a:lnSpc>
            </a:pPr>
            <a:r>
              <a:rPr b="1" lang="en-US" sz="4170" spc="-1" strike="noStrike">
                <a:solidFill>
                  <a:srgbClr val="c0791b"/>
                </a:solidFill>
                <a:latin typeface="Georgia"/>
                <a:ea typeface="Georgia"/>
              </a:rPr>
              <a:t>Scar Literature</a:t>
            </a:r>
            <a:endParaRPr b="0" lang="en-US" sz="4170" spc="-1" strike="noStrike">
              <a:latin typeface="Arial"/>
            </a:endParaRPr>
          </a:p>
          <a:p>
            <a:pPr>
              <a:lnSpc>
                <a:spcPct val="80000"/>
              </a:lnSpc>
              <a:spcBef>
                <a:spcPts val="601"/>
              </a:spcBef>
            </a:pPr>
            <a:endParaRPr b="0" lang="en-US" sz="4170" spc="-1" strike="noStrike">
              <a:latin typeface="Arial"/>
            </a:endParaRPr>
          </a:p>
        </p:txBody>
      </p:sp>
      <p:pic>
        <p:nvPicPr>
          <p:cNvPr id="112" name="Google Shape;342;p20" descr=""/>
          <p:cNvPicPr/>
          <p:nvPr/>
        </p:nvPicPr>
        <p:blipFill>
          <a:blip r:embed="rId9"/>
          <a:stretch/>
        </p:blipFill>
        <p:spPr>
          <a:xfrm>
            <a:off x="220680" y="33120"/>
            <a:ext cx="2810520" cy="3804840"/>
          </a:xfrm>
          <a:prstGeom prst="rect">
            <a:avLst/>
          </a:prstGeom>
          <a:ln>
            <a:noFill/>
          </a:ln>
        </p:spPr>
      </p:pic>
      <p:pic>
        <p:nvPicPr>
          <p:cNvPr id="113" name="Google Shape;343;p20" descr=""/>
          <p:cNvPicPr/>
          <p:nvPr/>
        </p:nvPicPr>
        <p:blipFill>
          <a:blip r:embed="rId10"/>
          <a:stretch/>
        </p:blipFill>
        <p:spPr>
          <a:xfrm>
            <a:off x="5330880" y="2797200"/>
            <a:ext cx="3590640" cy="2290680"/>
          </a:xfrm>
          <a:prstGeom prst="rect">
            <a:avLst/>
          </a:prstGeom>
          <a:ln>
            <a:noFill/>
          </a:ln>
        </p:spPr>
      </p:pic>
      <p:pic>
        <p:nvPicPr>
          <p:cNvPr id="114" name="Google Shape;344;p20" descr=""/>
          <p:cNvPicPr/>
          <p:nvPr/>
        </p:nvPicPr>
        <p:blipFill>
          <a:blip r:embed="rId11"/>
          <a:stretch/>
        </p:blipFill>
        <p:spPr>
          <a:xfrm>
            <a:off x="7205760" y="33120"/>
            <a:ext cx="1882800" cy="2763720"/>
          </a:xfrm>
          <a:prstGeom prst="rect">
            <a:avLst/>
          </a:prstGeom>
          <a:ln>
            <a:noFill/>
          </a:ln>
        </p:spPr>
      </p:pic>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5" name="Google Shape;349;p21" descr=""/>
          <p:cNvPicPr/>
          <p:nvPr/>
        </p:nvPicPr>
        <p:blipFill>
          <a:blip r:embed="rId1"/>
          <a:stretch/>
        </p:blipFill>
        <p:spPr>
          <a:xfrm>
            <a:off x="152280" y="152280"/>
            <a:ext cx="3218400" cy="4785120"/>
          </a:xfrm>
          <a:prstGeom prst="rect">
            <a:avLst/>
          </a:prstGeom>
          <a:ln>
            <a:noFill/>
          </a:ln>
        </p:spPr>
      </p:pic>
      <p:sp>
        <p:nvSpPr>
          <p:cNvPr id="116" name="CustomShape 1"/>
          <p:cNvSpPr/>
          <p:nvPr/>
        </p:nvSpPr>
        <p:spPr>
          <a:xfrm>
            <a:off x="3536640" y="671040"/>
            <a:ext cx="4770720" cy="472680"/>
          </a:xfrm>
          <a:prstGeom prst="rect">
            <a:avLst/>
          </a:prstGeom>
          <a:noFill/>
          <a:ln>
            <a:noFill/>
          </a:ln>
        </p:spPr>
        <p:style>
          <a:lnRef idx="0"/>
          <a:fillRef idx="0"/>
          <a:effectRef idx="0"/>
          <a:fontRef idx="minor"/>
        </p:style>
        <p:txBody>
          <a:bodyPr tIns="91440" bIns="91440"/>
          <a:p>
            <a:pPr>
              <a:lnSpc>
                <a:spcPct val="100000"/>
              </a:lnSpc>
            </a:pPr>
            <a:r>
              <a:rPr b="1" lang="en-US" sz="1900" spc="-1" strike="noStrike">
                <a:solidFill>
                  <a:srgbClr val="000000"/>
                </a:solidFill>
                <a:latin typeface="Arial"/>
                <a:ea typeface="Arial"/>
              </a:rPr>
              <a:t>How to translate name of characters?</a:t>
            </a:r>
            <a:endParaRPr b="0" lang="en-US" sz="1900" spc="-1" strike="noStrike">
              <a:latin typeface="Arial"/>
            </a:endParaRPr>
          </a:p>
        </p:txBody>
      </p:sp>
      <p:sp>
        <p:nvSpPr>
          <p:cNvPr id="117" name="CustomShape 2"/>
          <p:cNvSpPr/>
          <p:nvPr/>
        </p:nvSpPr>
        <p:spPr>
          <a:xfrm>
            <a:off x="3594600" y="1665000"/>
            <a:ext cx="4770720" cy="82260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000000"/>
                </a:solidFill>
                <a:latin typeface="Arial"/>
                <a:ea typeface="Arial"/>
              </a:rPr>
              <a:t>Why is name of character is so important? It is like a symbol name of your variable. A good function name explains many pages of documents.</a:t>
            </a:r>
            <a:r>
              <a:rPr b="0" lang="en-US" sz="1400" spc="-1" strike="noStrike">
                <a:solidFill>
                  <a:srgbClr val="000000"/>
                </a:solidFill>
                <a:latin typeface="Arial"/>
                <a:ea typeface="Arial"/>
              </a:rPr>
              <a:t> </a:t>
            </a:r>
            <a:endParaRPr b="0" lang="en-US" sz="1400" spc="-1" strike="noStrike">
              <a:latin typeface="Arial"/>
            </a:endParaRPr>
          </a:p>
        </p:txBody>
      </p:sp>
      <p:sp>
        <p:nvSpPr>
          <p:cNvPr id="118" name="CustomShape 3"/>
          <p:cNvSpPr/>
          <p:nvPr/>
        </p:nvSpPr>
        <p:spPr>
          <a:xfrm>
            <a:off x="3594600" y="2832480"/>
            <a:ext cx="4770720" cy="579240"/>
          </a:xfrm>
          <a:prstGeom prst="rect">
            <a:avLst/>
          </a:prstGeom>
          <a:noFill/>
          <a:ln>
            <a:noFill/>
          </a:ln>
        </p:spPr>
        <p:style>
          <a:lnRef idx="0"/>
          <a:fillRef idx="0"/>
          <a:effectRef idx="0"/>
          <a:fontRef idx="minor"/>
        </p:style>
        <p:txBody>
          <a:bodyPr tIns="91440" bIns="91440"/>
          <a:p>
            <a:pPr>
              <a:lnSpc>
                <a:spcPct val="100000"/>
              </a:lnSpc>
            </a:pPr>
            <a:r>
              <a:rPr b="1" lang="en-US" sz="2600" spc="-1" strike="noStrike">
                <a:solidFill>
                  <a:srgbClr val="000000"/>
                </a:solidFill>
                <a:latin typeface="Arial"/>
                <a:ea typeface="Arial"/>
              </a:rPr>
              <a:t>What is lost in translation?</a:t>
            </a:r>
            <a:endParaRPr b="0" lang="en-US" sz="2600" spc="-1" strike="noStrike">
              <a:latin typeface="Arial"/>
            </a:endParaRPr>
          </a:p>
        </p:txBody>
      </p:sp>
      <p:sp>
        <p:nvSpPr>
          <p:cNvPr id="119" name="CustomShape 4"/>
          <p:cNvSpPr/>
          <p:nvPr/>
        </p:nvSpPr>
        <p:spPr>
          <a:xfrm>
            <a:off x="3685680" y="3657960"/>
            <a:ext cx="4770720" cy="1323720"/>
          </a:xfrm>
          <a:prstGeom prst="rect">
            <a:avLst/>
          </a:prstGeom>
          <a:noFill/>
          <a:ln>
            <a:noFill/>
          </a:ln>
        </p:spPr>
        <p:style>
          <a:lnRef idx="0"/>
          <a:fillRef idx="0"/>
          <a:effectRef idx="0"/>
          <a:fontRef idx="minor"/>
        </p:style>
        <p:txBody>
          <a:bodyPr tIns="91440" bIns="91440"/>
          <a:p>
            <a:pPr>
              <a:lnSpc>
                <a:spcPct val="100000"/>
              </a:lnSpc>
            </a:pPr>
            <a:r>
              <a:rPr b="1" lang="en-US" sz="1500" spc="-1" strike="noStrike">
                <a:solidFill>
                  <a:srgbClr val="000000"/>
                </a:solidFill>
                <a:latin typeface="Nunito"/>
                <a:ea typeface="Nunito"/>
              </a:rPr>
              <a:t>In ancient Chinese novel, each character comes along a poem which summarizes the character’s characteristic and fate. And it is not uncommon that the name of character implies that.</a:t>
            </a:r>
            <a:endParaRPr b="0" lang="en-US" sz="1500" spc="-1" strike="noStrike">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0" name="Google Shape;358;p22" descr=""/>
          <p:cNvPicPr/>
          <p:nvPr/>
        </p:nvPicPr>
        <p:blipFill>
          <a:blip r:embed="rId1"/>
          <a:stretch/>
        </p:blipFill>
        <p:spPr>
          <a:xfrm>
            <a:off x="168840" y="3205440"/>
            <a:ext cx="3805920" cy="1847160"/>
          </a:xfrm>
          <a:prstGeom prst="rect">
            <a:avLst/>
          </a:prstGeom>
          <a:ln>
            <a:noFill/>
          </a:ln>
        </p:spPr>
      </p:pic>
      <p:pic>
        <p:nvPicPr>
          <p:cNvPr id="121" name="Google Shape;359;p22" descr=""/>
          <p:cNvPicPr/>
          <p:nvPr/>
        </p:nvPicPr>
        <p:blipFill>
          <a:blip r:embed="rId2"/>
          <a:stretch/>
        </p:blipFill>
        <p:spPr>
          <a:xfrm>
            <a:off x="2802600" y="321120"/>
            <a:ext cx="4880160" cy="3200040"/>
          </a:xfrm>
          <a:prstGeom prst="rect">
            <a:avLst/>
          </a:prstGeom>
          <a:ln>
            <a:noFill/>
          </a:ln>
        </p:spPr>
      </p:pic>
      <p:sp>
        <p:nvSpPr>
          <p:cNvPr id="122" name="CustomShape 1"/>
          <p:cNvSpPr/>
          <p:nvPr/>
        </p:nvSpPr>
        <p:spPr>
          <a:xfrm>
            <a:off x="232560" y="321120"/>
            <a:ext cx="3678480" cy="1188360"/>
          </a:xfrm>
          <a:prstGeom prst="rect">
            <a:avLst/>
          </a:prstGeom>
          <a:noFill/>
          <a:ln>
            <a:noFill/>
          </a:ln>
        </p:spPr>
        <p:style>
          <a:lnRef idx="0"/>
          <a:fillRef idx="0"/>
          <a:effectRef idx="0"/>
          <a:fontRef idx="minor"/>
        </p:style>
        <p:txBody>
          <a:bodyPr tIns="91440" bIns="91440"/>
          <a:p>
            <a:pPr>
              <a:lnSpc>
                <a:spcPct val="100000"/>
              </a:lnSpc>
            </a:pPr>
            <a:r>
              <a:rPr b="1" lang="en-US" sz="3300" spc="-1" strike="noStrike">
                <a:solidFill>
                  <a:srgbClr val="000000"/>
                </a:solidFill>
                <a:latin typeface="Nunito"/>
                <a:ea typeface="Nunito"/>
              </a:rPr>
              <a:t>名字 </a:t>
            </a:r>
            <a:r>
              <a:rPr b="1" lang="en-US" sz="3300" spc="-1" strike="noStrike">
                <a:solidFill>
                  <a:srgbClr val="000000"/>
                </a:solidFill>
                <a:latin typeface="Nunito"/>
                <a:ea typeface="Nunito"/>
              </a:rPr>
              <a:t>name</a:t>
            </a:r>
            <a:endParaRPr b="0" lang="en-US" sz="3300" spc="-1" strike="noStrike">
              <a:latin typeface="Arial"/>
            </a:endParaRPr>
          </a:p>
          <a:p>
            <a:pPr>
              <a:lnSpc>
                <a:spcPct val="100000"/>
              </a:lnSpc>
            </a:pPr>
            <a:r>
              <a:rPr b="1" lang="en-US" sz="3300" spc="-1" strike="noStrike">
                <a:solidFill>
                  <a:srgbClr val="000000"/>
                </a:solidFill>
                <a:latin typeface="Nunito"/>
                <a:ea typeface="Nunito"/>
              </a:rPr>
              <a:t>拼音 </a:t>
            </a:r>
            <a:r>
              <a:rPr b="1" lang="en-US" sz="3300" spc="-1" strike="noStrike">
                <a:solidFill>
                  <a:srgbClr val="000000"/>
                </a:solidFill>
                <a:latin typeface="Nunito"/>
                <a:ea typeface="Nunito"/>
              </a:rPr>
              <a:t>pinyin</a:t>
            </a:r>
            <a:endParaRPr b="0" lang="en-US" sz="3300" spc="-1" strike="noStrike">
              <a:latin typeface="Arial"/>
            </a:endParaRPr>
          </a:p>
        </p:txBody>
      </p:sp>
      <p:pic>
        <p:nvPicPr>
          <p:cNvPr id="123" name="Google Shape;361;p22" descr=""/>
          <p:cNvPicPr/>
          <p:nvPr/>
        </p:nvPicPr>
        <p:blipFill>
          <a:blip r:embed="rId3"/>
          <a:stretch/>
        </p:blipFill>
        <p:spPr>
          <a:xfrm>
            <a:off x="5755320" y="213840"/>
            <a:ext cx="3388320" cy="4995000"/>
          </a:xfrm>
          <a:prstGeom prst="rect">
            <a:avLst/>
          </a:prstGeom>
          <a:ln>
            <a:noFill/>
          </a:ln>
        </p:spPr>
      </p:pic>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4" name="Google Shape;366;p23" descr=""/>
          <p:cNvPicPr/>
          <p:nvPr/>
        </p:nvPicPr>
        <p:blipFill>
          <a:blip r:embed="rId1"/>
          <a:stretch/>
        </p:blipFill>
        <p:spPr>
          <a:xfrm>
            <a:off x="4598640" y="126720"/>
            <a:ext cx="4545000" cy="2436840"/>
          </a:xfrm>
          <a:prstGeom prst="rect">
            <a:avLst/>
          </a:prstGeom>
          <a:ln>
            <a:noFill/>
          </a:ln>
        </p:spPr>
      </p:pic>
      <p:pic>
        <p:nvPicPr>
          <p:cNvPr id="125" name="Google Shape;367;p23" descr=""/>
          <p:cNvPicPr/>
          <p:nvPr/>
        </p:nvPicPr>
        <p:blipFill>
          <a:blip r:embed="rId2"/>
          <a:stretch/>
        </p:blipFill>
        <p:spPr>
          <a:xfrm>
            <a:off x="4598640" y="2601360"/>
            <a:ext cx="4545000" cy="2598840"/>
          </a:xfrm>
          <a:prstGeom prst="rect">
            <a:avLst/>
          </a:prstGeom>
          <a:ln>
            <a:noFill/>
          </a:ln>
        </p:spPr>
      </p:pic>
      <p:pic>
        <p:nvPicPr>
          <p:cNvPr id="126" name="Google Shape;368;p23" descr=""/>
          <p:cNvPicPr/>
          <p:nvPr/>
        </p:nvPicPr>
        <p:blipFill>
          <a:blip r:embed="rId3"/>
          <a:stretch/>
        </p:blipFill>
        <p:spPr>
          <a:xfrm>
            <a:off x="-52920" y="2721600"/>
            <a:ext cx="4545000" cy="2358000"/>
          </a:xfrm>
          <a:prstGeom prst="rect">
            <a:avLst/>
          </a:prstGeom>
          <a:ln>
            <a:noFill/>
          </a:ln>
        </p:spPr>
      </p:pic>
      <p:pic>
        <p:nvPicPr>
          <p:cNvPr id="127" name="Google Shape;369;p23" descr=""/>
          <p:cNvPicPr/>
          <p:nvPr/>
        </p:nvPicPr>
        <p:blipFill>
          <a:blip r:embed="rId4"/>
          <a:stretch/>
        </p:blipFill>
        <p:spPr>
          <a:xfrm>
            <a:off x="0" y="30240"/>
            <a:ext cx="4545000" cy="2629800"/>
          </a:xfrm>
          <a:prstGeom prst="rect">
            <a:avLst/>
          </a:prstGeom>
          <a:ln>
            <a:noFill/>
          </a:ln>
        </p:spPr>
      </p:pic>
      <p:pic>
        <p:nvPicPr>
          <p:cNvPr id="128" name="Google Shape;370;p23" descr=""/>
          <p:cNvPicPr/>
          <p:nvPr/>
        </p:nvPicPr>
        <p:blipFill>
          <a:blip r:embed="rId5"/>
          <a:stretch/>
        </p:blipFill>
        <p:spPr>
          <a:xfrm>
            <a:off x="1593000" y="0"/>
            <a:ext cx="5714640" cy="5143320"/>
          </a:xfrm>
          <a:prstGeom prst="rect">
            <a:avLst/>
          </a:prstGeom>
          <a:ln>
            <a:noFill/>
          </a:ln>
        </p:spPr>
      </p:pic>
      <p:pic>
        <p:nvPicPr>
          <p:cNvPr id="129" name="Google Shape;371;p23" descr=""/>
          <p:cNvPicPr/>
          <p:nvPr/>
        </p:nvPicPr>
        <p:blipFill>
          <a:blip r:embed="rId6"/>
          <a:stretch/>
        </p:blipFill>
        <p:spPr>
          <a:xfrm>
            <a:off x="0" y="2851920"/>
            <a:ext cx="1643760" cy="1523520"/>
          </a:xfrm>
          <a:prstGeom prst="rect">
            <a:avLst/>
          </a:prstGeom>
          <a:ln>
            <a:noFill/>
          </a:ln>
        </p:spPr>
      </p:pic>
      <p:pic>
        <p:nvPicPr>
          <p:cNvPr id="130" name="Google Shape;372;p23" descr=""/>
          <p:cNvPicPr/>
          <p:nvPr/>
        </p:nvPicPr>
        <p:blipFill>
          <a:blip r:embed="rId7"/>
          <a:stretch/>
        </p:blipFill>
        <p:spPr>
          <a:xfrm>
            <a:off x="5400000" y="1098720"/>
            <a:ext cx="2394720" cy="3193200"/>
          </a:xfrm>
          <a:prstGeom prst="rect">
            <a:avLst/>
          </a:prstGeom>
          <a:ln>
            <a:noFill/>
          </a:ln>
        </p:spPr>
      </p:pic>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1" name="Google Shape;377;p24" descr=""/>
          <p:cNvPicPr/>
          <p:nvPr/>
        </p:nvPicPr>
        <p:blipFill>
          <a:blip r:embed="rId1"/>
          <a:stretch/>
        </p:blipFill>
        <p:spPr>
          <a:xfrm>
            <a:off x="94320" y="168840"/>
            <a:ext cx="4884480" cy="3052440"/>
          </a:xfrm>
          <a:prstGeom prst="rect">
            <a:avLst/>
          </a:prstGeom>
          <a:ln>
            <a:noFill/>
          </a:ln>
        </p:spPr>
      </p:pic>
      <p:pic>
        <p:nvPicPr>
          <p:cNvPr id="132" name="Google Shape;378;p24" descr=""/>
          <p:cNvPicPr/>
          <p:nvPr/>
        </p:nvPicPr>
        <p:blipFill>
          <a:blip r:embed="rId2"/>
          <a:stretch/>
        </p:blipFill>
        <p:spPr>
          <a:xfrm>
            <a:off x="36360" y="2571840"/>
            <a:ext cx="2590560" cy="2590560"/>
          </a:xfrm>
          <a:prstGeom prst="rect">
            <a:avLst/>
          </a:prstGeom>
          <a:ln>
            <a:noFill/>
          </a:ln>
        </p:spPr>
      </p:pic>
      <p:sp>
        <p:nvSpPr>
          <p:cNvPr id="133" name="CustomShape 1"/>
          <p:cNvSpPr/>
          <p:nvPr/>
        </p:nvSpPr>
        <p:spPr>
          <a:xfrm>
            <a:off x="4704480" y="248400"/>
            <a:ext cx="4016520" cy="2063880"/>
          </a:xfrm>
          <a:prstGeom prst="rect">
            <a:avLst/>
          </a:prstGeom>
          <a:noFill/>
          <a:ln>
            <a:noFill/>
          </a:ln>
        </p:spPr>
        <p:style>
          <a:lnRef idx="0"/>
          <a:fillRef idx="0"/>
          <a:effectRef idx="0"/>
          <a:fontRef idx="minor"/>
        </p:style>
        <p:txBody>
          <a:bodyPr tIns="91440" bIns="91440"/>
          <a:p>
            <a:pPr>
              <a:lnSpc>
                <a:spcPct val="100000"/>
              </a:lnSpc>
            </a:pPr>
            <a:r>
              <a:rPr b="1" lang="en-US" sz="1550" spc="-1" strike="noStrike">
                <a:solidFill>
                  <a:srgbClr val="201f1e"/>
                </a:solidFill>
                <a:latin typeface="Roboto"/>
                <a:ea typeface="Roboto"/>
              </a:rPr>
              <a:t>叹《三体》悲剧人物叶文洁</a:t>
            </a:r>
            <a:r>
              <a:rPr b="1" lang="en-US" sz="1550" spc="-1" strike="noStrike">
                <a:solidFill>
                  <a:srgbClr val="201f1e"/>
                </a:solidFill>
                <a:latin typeface="Roboto"/>
                <a:ea typeface="Roboto"/>
              </a:rPr>
              <a:t>(YE WENJIE)</a:t>
            </a:r>
            <a:endParaRPr b="0" lang="en-US" sz="1550" spc="-1" strike="noStrike">
              <a:latin typeface="Arial"/>
            </a:endParaRPr>
          </a:p>
          <a:p>
            <a:pPr>
              <a:lnSpc>
                <a:spcPct val="100000"/>
              </a:lnSpc>
            </a:pPr>
            <a:r>
              <a:rPr b="1" lang="en-US" sz="2500" spc="-1" strike="noStrike">
                <a:solidFill>
                  <a:srgbClr val="000000"/>
                </a:solidFill>
                <a:latin typeface="Courier New"/>
                <a:ea typeface="Courier New"/>
              </a:rPr>
              <a:t>“</a:t>
            </a:r>
            <a:r>
              <a:rPr b="1" lang="en-US" sz="2500" spc="-1" strike="noStrike">
                <a:solidFill>
                  <a:srgbClr val="000000"/>
                </a:solidFill>
                <a:latin typeface="Courier New"/>
                <a:ea typeface="Courier New"/>
              </a:rPr>
              <a:t>夜，问诘”</a:t>
            </a:r>
            <a:r>
              <a:rPr b="1" lang="en-US" sz="2500" spc="-1" strike="noStrike">
                <a:solidFill>
                  <a:srgbClr val="000000"/>
                </a:solidFill>
                <a:latin typeface="Courier New"/>
                <a:ea typeface="Courier New"/>
              </a:rPr>
              <a:t>(night,questioning) </a:t>
            </a:r>
            <a:endParaRPr b="0" lang="en-US" sz="2500" spc="-1" strike="noStrike">
              <a:latin typeface="Arial"/>
            </a:endParaRPr>
          </a:p>
          <a:p>
            <a:pPr>
              <a:lnSpc>
                <a:spcPct val="100000"/>
              </a:lnSpc>
            </a:pPr>
            <a:endParaRPr b="0" lang="en-US" sz="2500" spc="-1" strike="noStrike">
              <a:latin typeface="Arial"/>
            </a:endParaRPr>
          </a:p>
          <a:p>
            <a:pPr>
              <a:lnSpc>
                <a:spcPct val="100000"/>
              </a:lnSpc>
            </a:pPr>
            <a:endParaRPr b="0" lang="en-US" sz="2500" spc="-1" strike="noStrike">
              <a:latin typeface="Arial"/>
            </a:endParaRPr>
          </a:p>
        </p:txBody>
      </p:sp>
      <p:sp>
        <p:nvSpPr>
          <p:cNvPr id="134" name="CustomShape 2"/>
          <p:cNvSpPr/>
          <p:nvPr/>
        </p:nvSpPr>
        <p:spPr>
          <a:xfrm>
            <a:off x="3379320" y="3371040"/>
            <a:ext cx="4472280" cy="1613880"/>
          </a:xfrm>
          <a:prstGeom prst="rect">
            <a:avLst/>
          </a:prstGeom>
          <a:noFill/>
          <a:ln>
            <a:noFill/>
          </a:ln>
        </p:spPr>
        <p:style>
          <a:lnRef idx="0"/>
          <a:fillRef idx="0"/>
          <a:effectRef idx="0"/>
          <a:fontRef idx="minor"/>
        </p:style>
        <p:txBody>
          <a:bodyPr tIns="91440" bIns="91440"/>
          <a:p>
            <a:pPr>
              <a:lnSpc>
                <a:spcPct val="100000"/>
              </a:lnSpc>
            </a:pPr>
            <a:r>
              <a:rPr b="1" lang="en-US" sz="1900" spc="-1" strike="noStrike">
                <a:solidFill>
                  <a:srgbClr val="000000"/>
                </a:solidFill>
                <a:latin typeface="Nunito"/>
                <a:ea typeface="Nunito"/>
              </a:rPr>
              <a:t>At Night, Questioning</a:t>
            </a:r>
            <a:endParaRPr b="0" lang="en-US" sz="1900" spc="-1" strike="noStrike">
              <a:latin typeface="Arial"/>
            </a:endParaRPr>
          </a:p>
          <a:p>
            <a:pPr>
              <a:lnSpc>
                <a:spcPct val="100000"/>
              </a:lnSpc>
            </a:pPr>
            <a:r>
              <a:rPr b="1" lang="en-US" sz="1500" spc="-1" strike="noStrike">
                <a:solidFill>
                  <a:srgbClr val="000000"/>
                </a:solidFill>
                <a:latin typeface="Nunito"/>
                <a:ea typeface="Nunito"/>
              </a:rPr>
              <a:t>Mystery sky, endless night.</a:t>
            </a:r>
            <a:endParaRPr b="0" lang="en-US" sz="1500" spc="-1" strike="noStrike">
              <a:latin typeface="Arial"/>
            </a:endParaRPr>
          </a:p>
          <a:p>
            <a:pPr>
              <a:lnSpc>
                <a:spcPct val="100000"/>
              </a:lnSpc>
            </a:pPr>
            <a:r>
              <a:rPr b="1" lang="en-US" sz="1500" spc="-1" strike="noStrike">
                <a:solidFill>
                  <a:srgbClr val="000000"/>
                </a:solidFill>
                <a:latin typeface="Nunito"/>
                <a:ea typeface="Nunito"/>
              </a:rPr>
              <a:t>Hatred bursts out to question devine.</a:t>
            </a:r>
            <a:endParaRPr b="0" lang="en-US" sz="1500" spc="-1" strike="noStrike">
              <a:latin typeface="Arial"/>
            </a:endParaRPr>
          </a:p>
          <a:p>
            <a:pPr>
              <a:lnSpc>
                <a:spcPct val="100000"/>
              </a:lnSpc>
            </a:pPr>
            <a:r>
              <a:rPr b="1" lang="en-US" sz="1500" spc="-1" strike="noStrike">
                <a:solidFill>
                  <a:srgbClr val="000000"/>
                </a:solidFill>
                <a:latin typeface="Nunito"/>
                <a:ea typeface="Nunito"/>
              </a:rPr>
              <a:t>She hopes to destroy tyrant governance, </a:t>
            </a:r>
            <a:endParaRPr b="0" lang="en-US" sz="1500" spc="-1" strike="noStrike">
              <a:latin typeface="Arial"/>
            </a:endParaRPr>
          </a:p>
          <a:p>
            <a:pPr>
              <a:lnSpc>
                <a:spcPct val="100000"/>
              </a:lnSpc>
            </a:pPr>
            <a:r>
              <a:rPr b="1" lang="en-US" sz="1500" spc="-1" strike="noStrike">
                <a:solidFill>
                  <a:srgbClr val="000000"/>
                </a:solidFill>
                <a:latin typeface="Nunito"/>
                <a:ea typeface="Nunito"/>
              </a:rPr>
              <a:t>whiles her savior has no intentions.</a:t>
            </a:r>
            <a:endParaRPr b="0" lang="en-US" sz="1500" spc="-1" strike="noStrike">
              <a:latin typeface="Arial"/>
            </a:endParaRPr>
          </a:p>
          <a:p>
            <a:pPr>
              <a:lnSpc>
                <a:spcPct val="100000"/>
              </a:lnSpc>
            </a:pPr>
            <a:r>
              <a:rPr b="1" lang="en-US" sz="1500" spc="-1" strike="noStrike">
                <a:solidFill>
                  <a:srgbClr val="000000"/>
                </a:solidFill>
                <a:latin typeface="Nunito"/>
                <a:ea typeface="Nunito"/>
              </a:rPr>
              <a:t>Has she regretted her reckless avengence?   </a:t>
            </a:r>
            <a:endParaRPr b="0" lang="en-US" sz="1500" spc="-1" strike="noStrike">
              <a:latin typeface="Arial"/>
            </a:endParaRPr>
          </a:p>
        </p:txBody>
      </p:sp>
      <p:pic>
        <p:nvPicPr>
          <p:cNvPr id="135" name="Google Shape;381;p24" descr=""/>
          <p:cNvPicPr/>
          <p:nvPr/>
        </p:nvPicPr>
        <p:blipFill>
          <a:blip r:embed="rId3"/>
          <a:stretch/>
        </p:blipFill>
        <p:spPr>
          <a:xfrm>
            <a:off x="7600680" y="3612960"/>
            <a:ext cx="1464480" cy="1431720"/>
          </a:xfrm>
          <a:prstGeom prst="rect">
            <a:avLst/>
          </a:prstGeom>
          <a:ln>
            <a:noFill/>
          </a:ln>
        </p:spPr>
      </p:pic>
      <p:sp>
        <p:nvSpPr>
          <p:cNvPr id="136" name="CustomShape 3"/>
          <p:cNvSpPr/>
          <p:nvPr/>
        </p:nvSpPr>
        <p:spPr>
          <a:xfrm>
            <a:off x="5554800" y="1752840"/>
            <a:ext cx="2012040" cy="1127880"/>
          </a:xfrm>
          <a:prstGeom prst="rect">
            <a:avLst/>
          </a:prstGeom>
          <a:noFill/>
          <a:ln>
            <a:noFill/>
          </a:ln>
        </p:spPr>
        <p:style>
          <a:lnRef idx="0"/>
          <a:fillRef idx="0"/>
          <a:effectRef idx="0"/>
          <a:fontRef idx="minor"/>
        </p:style>
        <p:txBody>
          <a:bodyPr tIns="91440" bIns="91440"/>
          <a:p>
            <a:pPr>
              <a:lnSpc>
                <a:spcPct val="100000"/>
              </a:lnSpc>
            </a:pPr>
            <a:r>
              <a:rPr b="1" lang="en-US" sz="1550" spc="-1" strike="noStrike">
                <a:solidFill>
                  <a:srgbClr val="201f1e"/>
                </a:solidFill>
                <a:latin typeface="Roboto"/>
                <a:ea typeface="Roboto"/>
              </a:rPr>
              <a:t>天道渺茫</a:t>
            </a:r>
            <a:r>
              <a:rPr b="1" lang="en-US" sz="1550" spc="-1" strike="noStrike">
                <a:solidFill>
                  <a:srgbClr val="ff0000"/>
                </a:solidFill>
                <a:latin typeface="Roboto"/>
                <a:ea typeface="Roboto"/>
              </a:rPr>
              <a:t>夜</a:t>
            </a:r>
            <a:r>
              <a:rPr b="1" lang="en-US" sz="1550" spc="-1" strike="noStrike">
                <a:solidFill>
                  <a:srgbClr val="201f1e"/>
                </a:solidFill>
                <a:latin typeface="Roboto"/>
                <a:ea typeface="Roboto"/>
              </a:rPr>
              <a:t>无边，</a:t>
            </a:r>
            <a:endParaRPr b="0" lang="en-US" sz="1550" spc="-1" strike="noStrike">
              <a:latin typeface="Arial"/>
            </a:endParaRPr>
          </a:p>
          <a:p>
            <a:pPr>
              <a:lnSpc>
                <a:spcPct val="100000"/>
              </a:lnSpc>
            </a:pPr>
            <a:r>
              <a:rPr b="1" lang="en-US" sz="1550" spc="-1" strike="noStrike">
                <a:solidFill>
                  <a:srgbClr val="201f1e"/>
                </a:solidFill>
                <a:latin typeface="Roboto"/>
                <a:ea typeface="Roboto"/>
              </a:rPr>
              <a:t>寰宇怨气</a:t>
            </a:r>
            <a:r>
              <a:rPr b="1" lang="en-US" sz="1550" spc="-1" strike="noStrike">
                <a:solidFill>
                  <a:srgbClr val="ff0000"/>
                </a:solidFill>
                <a:latin typeface="Roboto"/>
                <a:ea typeface="Roboto"/>
              </a:rPr>
              <a:t>问</a:t>
            </a:r>
            <a:r>
              <a:rPr b="1" lang="en-US" sz="1550" spc="-1" strike="noStrike">
                <a:solidFill>
                  <a:srgbClr val="201f1e"/>
                </a:solidFill>
                <a:latin typeface="Roboto"/>
                <a:ea typeface="Roboto"/>
              </a:rPr>
              <a:t>苍天。</a:t>
            </a:r>
            <a:endParaRPr b="0" lang="en-US" sz="1550" spc="-1" strike="noStrike">
              <a:latin typeface="Arial"/>
            </a:endParaRPr>
          </a:p>
          <a:p>
            <a:pPr>
              <a:lnSpc>
                <a:spcPct val="100000"/>
              </a:lnSpc>
            </a:pPr>
            <a:r>
              <a:rPr b="1" lang="en-US" sz="1550" spc="-1" strike="noStrike">
                <a:solidFill>
                  <a:srgbClr val="201f1e"/>
                </a:solidFill>
                <a:latin typeface="Roboto"/>
                <a:ea typeface="Roboto"/>
              </a:rPr>
              <a:t>三体无心伐</a:t>
            </a:r>
            <a:r>
              <a:rPr b="1" lang="en-US" sz="1550" spc="-1" strike="noStrike">
                <a:solidFill>
                  <a:srgbClr val="ff0000"/>
                </a:solidFill>
                <a:latin typeface="Roboto"/>
                <a:ea typeface="Roboto"/>
              </a:rPr>
              <a:t>桀</a:t>
            </a:r>
            <a:r>
              <a:rPr b="1" lang="en-US" sz="1550" spc="-1" strike="noStrike">
                <a:solidFill>
                  <a:srgbClr val="201f1e"/>
                </a:solidFill>
                <a:latin typeface="Roboto"/>
                <a:ea typeface="Roboto"/>
              </a:rPr>
              <a:t>纣，</a:t>
            </a:r>
            <a:endParaRPr b="0" lang="en-US" sz="1550" spc="-1" strike="noStrike">
              <a:latin typeface="Arial"/>
            </a:endParaRPr>
          </a:p>
          <a:p>
            <a:pPr>
              <a:lnSpc>
                <a:spcPct val="100000"/>
              </a:lnSpc>
            </a:pPr>
            <a:r>
              <a:rPr b="1" lang="en-US" sz="1550" spc="-1" strike="noStrike">
                <a:solidFill>
                  <a:srgbClr val="201f1e"/>
                </a:solidFill>
                <a:latin typeface="Roboto"/>
                <a:ea typeface="Roboto"/>
              </a:rPr>
              <a:t>怨女有悔乱人间。</a:t>
            </a:r>
            <a:endParaRPr b="0" lang="en-US" sz="1550" spc="-1" strike="noStrike">
              <a:latin typeface="Arial"/>
            </a:endParaRPr>
          </a:p>
        </p:txBody>
      </p:sp>
      <p:sp>
        <p:nvSpPr>
          <p:cNvPr id="137" name="CustomShape 4"/>
          <p:cNvSpPr/>
          <p:nvPr/>
        </p:nvSpPr>
        <p:spPr>
          <a:xfrm>
            <a:off x="161640" y="417240"/>
            <a:ext cx="1634760" cy="39636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0000"/>
                </a:solidFill>
                <a:latin typeface="Nunito"/>
                <a:ea typeface="Nunito"/>
              </a:rPr>
              <a:t>DO NOT REPLY!</a:t>
            </a:r>
            <a:endParaRPr b="0" lang="en-US" sz="1400" spc="-1" strike="noStrike">
              <a:latin typeface="Arial"/>
            </a:endParaRPr>
          </a:p>
        </p:txBody>
      </p:sp>
      <p:sp>
        <p:nvSpPr>
          <p:cNvPr id="138" name="CustomShape 5"/>
          <p:cNvSpPr/>
          <p:nvPr/>
        </p:nvSpPr>
        <p:spPr>
          <a:xfrm>
            <a:off x="288720" y="884880"/>
            <a:ext cx="1634760" cy="39636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0000"/>
                </a:solidFill>
                <a:latin typeface="Nunito"/>
                <a:ea typeface="Nunito"/>
              </a:rPr>
              <a:t>DO NOT REPLY!</a:t>
            </a:r>
            <a:endParaRPr b="0" lang="en-US" sz="1400" spc="-1" strike="noStrike">
              <a:latin typeface="Arial"/>
            </a:endParaRPr>
          </a:p>
        </p:txBody>
      </p:sp>
      <p:sp>
        <p:nvSpPr>
          <p:cNvPr id="139" name="CustomShape 6"/>
          <p:cNvSpPr/>
          <p:nvPr/>
        </p:nvSpPr>
        <p:spPr>
          <a:xfrm>
            <a:off x="514440" y="1352880"/>
            <a:ext cx="1634760" cy="39636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0000"/>
                </a:solidFill>
                <a:latin typeface="Nunito"/>
                <a:ea typeface="Nunito"/>
              </a:rPr>
              <a:t>DO NOT REPLY!</a:t>
            </a:r>
            <a:endParaRPr b="0" lang="en-US" sz="1400" spc="-1" strike="noStrike">
              <a:latin typeface="Arial"/>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0" name="Google Shape;390;p25" descr=""/>
          <p:cNvPicPr/>
          <p:nvPr/>
        </p:nvPicPr>
        <p:blipFill>
          <a:blip r:embed="rId1"/>
          <a:stretch/>
        </p:blipFill>
        <p:spPr>
          <a:xfrm>
            <a:off x="37080" y="61920"/>
            <a:ext cx="6095520" cy="2771280"/>
          </a:xfrm>
          <a:prstGeom prst="rect">
            <a:avLst/>
          </a:prstGeom>
          <a:ln>
            <a:noFill/>
          </a:ln>
        </p:spPr>
      </p:pic>
      <p:pic>
        <p:nvPicPr>
          <p:cNvPr id="141" name="Google Shape;391;p25" descr=""/>
          <p:cNvPicPr/>
          <p:nvPr/>
        </p:nvPicPr>
        <p:blipFill>
          <a:blip r:embed="rId2"/>
          <a:stretch/>
        </p:blipFill>
        <p:spPr>
          <a:xfrm>
            <a:off x="152280" y="3076560"/>
            <a:ext cx="1638000" cy="1142640"/>
          </a:xfrm>
          <a:prstGeom prst="rect">
            <a:avLst/>
          </a:prstGeom>
          <a:ln>
            <a:noFill/>
          </a:ln>
        </p:spPr>
      </p:pic>
      <p:pic>
        <p:nvPicPr>
          <p:cNvPr id="142" name="Google Shape;392;p25" descr=""/>
          <p:cNvPicPr/>
          <p:nvPr/>
        </p:nvPicPr>
        <p:blipFill>
          <a:blip r:embed="rId3"/>
          <a:stretch/>
        </p:blipFill>
        <p:spPr>
          <a:xfrm>
            <a:off x="1943280" y="3076560"/>
            <a:ext cx="1638000" cy="1142640"/>
          </a:xfrm>
          <a:prstGeom prst="rect">
            <a:avLst/>
          </a:prstGeom>
          <a:ln>
            <a:noFill/>
          </a:ln>
        </p:spPr>
      </p:pic>
      <p:sp>
        <p:nvSpPr>
          <p:cNvPr id="143" name="CustomShape 1"/>
          <p:cNvSpPr/>
          <p:nvPr/>
        </p:nvSpPr>
        <p:spPr>
          <a:xfrm>
            <a:off x="3670560" y="3250800"/>
            <a:ext cx="5250240" cy="1433160"/>
          </a:xfrm>
          <a:prstGeom prst="rect">
            <a:avLst/>
          </a:prstGeom>
          <a:noFill/>
          <a:ln>
            <a:noFill/>
          </a:ln>
        </p:spPr>
        <p:style>
          <a:lnRef idx="0"/>
          <a:fillRef idx="0"/>
          <a:effectRef idx="0"/>
          <a:fontRef idx="minor"/>
        </p:style>
        <p:txBody>
          <a:bodyPr tIns="91440" bIns="91440"/>
          <a:p>
            <a:pPr>
              <a:lnSpc>
                <a:spcPct val="100000"/>
              </a:lnSpc>
            </a:pPr>
            <a:r>
              <a:rPr b="1" lang="en-US" sz="2000" spc="-1" strike="noStrike">
                <a:solidFill>
                  <a:srgbClr val="000000"/>
                </a:solidFill>
                <a:latin typeface="Nunito"/>
                <a:ea typeface="Nunito"/>
              </a:rPr>
              <a:t>The ending sentence of novel…</a:t>
            </a:r>
            <a:endParaRPr b="0" lang="en-US" sz="2000" spc="-1" strike="noStrike">
              <a:latin typeface="Arial"/>
            </a:endParaRPr>
          </a:p>
          <a:p>
            <a:pPr>
              <a:lnSpc>
                <a:spcPct val="100000"/>
              </a:lnSpc>
            </a:pPr>
            <a:endParaRPr b="0" lang="en-US" sz="2000" spc="-1" strike="noStrike">
              <a:latin typeface="Arial"/>
            </a:endParaRPr>
          </a:p>
          <a:p>
            <a:pPr>
              <a:lnSpc>
                <a:spcPct val="100000"/>
              </a:lnSpc>
            </a:pPr>
            <a:r>
              <a:rPr b="1" lang="en-US" sz="2100" spc="-1" strike="noStrike">
                <a:solidFill>
                  <a:srgbClr val="ffff00"/>
                </a:solidFill>
                <a:latin typeface="Nunito"/>
                <a:ea typeface="Nunito"/>
              </a:rPr>
              <a:t>“</a:t>
            </a:r>
            <a:r>
              <a:rPr b="1" lang="en-US" sz="2100" spc="-1" strike="noStrike">
                <a:solidFill>
                  <a:srgbClr val="ffff00"/>
                </a:solidFill>
                <a:latin typeface="Nunito"/>
                <a:ea typeface="Nunito"/>
              </a:rPr>
              <a:t>My sunset,” Ye whispered. “And sunset for humanity.”</a:t>
            </a:r>
            <a:endParaRPr b="0" lang="en-US" sz="2100" spc="-1" strike="noStrike">
              <a:latin typeface="Arial"/>
            </a:endParaRPr>
          </a:p>
        </p:txBody>
      </p:sp>
      <p:sp>
        <p:nvSpPr>
          <p:cNvPr id="144" name="CustomShape 2"/>
          <p:cNvSpPr/>
          <p:nvPr/>
        </p:nvSpPr>
        <p:spPr>
          <a:xfrm>
            <a:off x="6180480" y="378720"/>
            <a:ext cx="2923560" cy="2009880"/>
          </a:xfrm>
          <a:prstGeom prst="rect">
            <a:avLst/>
          </a:prstGeom>
          <a:noFill/>
          <a:ln>
            <a:noFill/>
          </a:ln>
        </p:spPr>
        <p:style>
          <a:lnRef idx="0"/>
          <a:fillRef idx="0"/>
          <a:effectRef idx="0"/>
          <a:fontRef idx="minor"/>
        </p:style>
        <p:txBody>
          <a:bodyPr tIns="91440" bIns="91440"/>
          <a:p>
            <a:pPr>
              <a:lnSpc>
                <a:spcPct val="100000"/>
              </a:lnSpc>
            </a:pPr>
            <a:r>
              <a:rPr b="1" lang="en-US" sz="1600" spc="-1" strike="noStrike">
                <a:solidFill>
                  <a:srgbClr val="000000"/>
                </a:solidFill>
                <a:latin typeface="Nunito"/>
                <a:ea typeface="Nunito"/>
              </a:rPr>
              <a:t>消灭人类暴政，世界属于三体</a:t>
            </a:r>
            <a:r>
              <a:rPr b="1" lang="en-US" sz="1600" spc="-1" strike="noStrike">
                <a:solidFill>
                  <a:srgbClr val="000000"/>
                </a:solidFill>
                <a:latin typeface="Nunito"/>
                <a:ea typeface="Nunito"/>
              </a:rPr>
              <a:t>!</a:t>
            </a:r>
            <a:endParaRPr b="0" lang="en-US" sz="1600" spc="-1" strike="noStrike">
              <a:latin typeface="Arial"/>
            </a:endParaRPr>
          </a:p>
          <a:p>
            <a:pPr>
              <a:lnSpc>
                <a:spcPct val="100000"/>
              </a:lnSpc>
            </a:pPr>
            <a:endParaRPr b="0" lang="en-US" sz="1600" spc="-1" strike="noStrike">
              <a:latin typeface="Arial"/>
            </a:endParaRPr>
          </a:p>
          <a:p>
            <a:pPr>
              <a:lnSpc>
                <a:spcPct val="100000"/>
              </a:lnSpc>
            </a:pPr>
            <a:r>
              <a:rPr b="1" lang="en-US" sz="1800" spc="-1" strike="noStrike">
                <a:solidFill>
                  <a:srgbClr val="000000"/>
                </a:solidFill>
                <a:latin typeface="Nunito"/>
                <a:ea typeface="Nunito"/>
              </a:rPr>
              <a:t>Eliminate human tyranny! </a:t>
            </a:r>
            <a:endParaRPr b="0" lang="en-US" sz="1800" spc="-1" strike="noStrike">
              <a:latin typeface="Arial"/>
            </a:endParaRPr>
          </a:p>
          <a:p>
            <a:pPr>
              <a:lnSpc>
                <a:spcPct val="100000"/>
              </a:lnSpc>
            </a:pPr>
            <a:r>
              <a:rPr b="1" lang="en-US" sz="1800" spc="-1" strike="noStrike">
                <a:solidFill>
                  <a:srgbClr val="000000"/>
                </a:solidFill>
                <a:latin typeface="Nunito"/>
                <a:ea typeface="Nunito"/>
              </a:rPr>
              <a:t>The world belongs to Trisolaris!</a:t>
            </a:r>
            <a:endParaRPr b="0" lang="en-US" sz="1800" spc="-1" strike="noStrike">
              <a:latin typeface="Arial"/>
            </a:endParaRPr>
          </a:p>
        </p:txBody>
      </p:sp>
      <p:sp>
        <p:nvSpPr>
          <p:cNvPr id="145" name="CustomShape 3"/>
          <p:cNvSpPr/>
          <p:nvPr/>
        </p:nvSpPr>
        <p:spPr>
          <a:xfrm>
            <a:off x="6248520" y="1863720"/>
            <a:ext cx="2787480" cy="1400040"/>
          </a:xfrm>
          <a:prstGeom prst="rect">
            <a:avLst/>
          </a:prstGeom>
          <a:noFill/>
          <a:ln>
            <a:noFill/>
          </a:ln>
        </p:spPr>
        <p:style>
          <a:lnRef idx="0"/>
          <a:fillRef idx="0"/>
          <a:effectRef idx="0"/>
          <a:fontRef idx="minor"/>
        </p:style>
        <p:txBody>
          <a:bodyPr tIns="91440" bIns="91440"/>
          <a:p>
            <a:pPr>
              <a:lnSpc>
                <a:spcPct val="100000"/>
              </a:lnSpc>
            </a:pPr>
            <a:r>
              <a:rPr b="1" lang="en-US" sz="1600" spc="-1" strike="noStrike">
                <a:solidFill>
                  <a:srgbClr val="00ff00"/>
                </a:solidFill>
                <a:latin typeface="Nunito"/>
                <a:ea typeface="Nunito"/>
              </a:rPr>
              <a:t>Is more advanced civilization bringing more justice and fairness? No! Survival is the only purpose of civilization.</a:t>
            </a:r>
            <a:endParaRPr b="0" lang="en-US" sz="1600" spc="-1" strike="noStrike">
              <a:latin typeface="Arial"/>
            </a:endParaRPr>
          </a:p>
        </p:txBody>
      </p:sp>
      <p:sp>
        <p:nvSpPr>
          <p:cNvPr id="146" name="CustomShape 4"/>
          <p:cNvSpPr/>
          <p:nvPr/>
        </p:nvSpPr>
        <p:spPr>
          <a:xfrm>
            <a:off x="152280" y="4147920"/>
            <a:ext cx="3422880" cy="867960"/>
          </a:xfrm>
          <a:prstGeom prst="rect">
            <a:avLst/>
          </a:prstGeom>
          <a:noFill/>
          <a:ln>
            <a:noFill/>
          </a:ln>
        </p:spPr>
        <p:style>
          <a:lnRef idx="0"/>
          <a:fillRef idx="0"/>
          <a:effectRef idx="0"/>
          <a:fontRef idx="minor"/>
        </p:style>
        <p:txBody>
          <a:bodyPr tIns="91440" bIns="91440"/>
          <a:p>
            <a:pPr>
              <a:lnSpc>
                <a:spcPct val="100000"/>
              </a:lnSpc>
            </a:pPr>
            <a:r>
              <a:rPr b="1" lang="en-US" sz="1500" spc="-1" strike="noStrike">
                <a:solidFill>
                  <a:srgbClr val="00ff00"/>
                </a:solidFill>
                <a:latin typeface="Nunito"/>
                <a:ea typeface="Nunito"/>
              </a:rPr>
              <a:t>消灭你 与你无关</a:t>
            </a:r>
            <a:endParaRPr b="0" lang="en-US" sz="1500" spc="-1" strike="noStrike">
              <a:latin typeface="Arial"/>
            </a:endParaRPr>
          </a:p>
          <a:p>
            <a:pPr>
              <a:lnSpc>
                <a:spcPct val="100000"/>
              </a:lnSpc>
            </a:pPr>
            <a:r>
              <a:rPr b="1" lang="en-US" sz="1500" spc="-1" strike="noStrike">
                <a:solidFill>
                  <a:srgbClr val="00ff00"/>
                </a:solidFill>
                <a:latin typeface="Nunito"/>
                <a:ea typeface="Nunito"/>
              </a:rPr>
              <a:t>Destroying your species has nothing to do with your species.</a:t>
            </a:r>
            <a:endParaRPr b="0" lang="en-US" sz="1500" spc="-1" strike="noStrike">
              <a:latin typeface="Arial"/>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7" name="Google Shape;401;p26" descr=""/>
          <p:cNvPicPr/>
          <p:nvPr/>
        </p:nvPicPr>
        <p:blipFill>
          <a:blip r:embed="rId1"/>
          <a:stretch/>
        </p:blipFill>
        <p:spPr>
          <a:xfrm>
            <a:off x="23760" y="152280"/>
            <a:ext cx="4123440" cy="4838400"/>
          </a:xfrm>
          <a:prstGeom prst="rect">
            <a:avLst/>
          </a:prstGeom>
          <a:ln>
            <a:noFill/>
          </a:ln>
        </p:spPr>
      </p:pic>
      <p:pic>
        <p:nvPicPr>
          <p:cNvPr id="148" name="Google Shape;402;p26" descr=""/>
          <p:cNvPicPr/>
          <p:nvPr/>
        </p:nvPicPr>
        <p:blipFill>
          <a:blip r:embed="rId2"/>
          <a:stretch/>
        </p:blipFill>
        <p:spPr>
          <a:xfrm>
            <a:off x="23760" y="1147680"/>
            <a:ext cx="4205880" cy="3806280"/>
          </a:xfrm>
          <a:prstGeom prst="rect">
            <a:avLst/>
          </a:prstGeom>
          <a:ln>
            <a:noFill/>
          </a:ln>
        </p:spPr>
      </p:pic>
      <p:pic>
        <p:nvPicPr>
          <p:cNvPr id="149" name="Google Shape;403;p26" descr=""/>
          <p:cNvPicPr/>
          <p:nvPr/>
        </p:nvPicPr>
        <p:blipFill>
          <a:blip r:embed="rId3"/>
          <a:stretch/>
        </p:blipFill>
        <p:spPr>
          <a:xfrm>
            <a:off x="1154160" y="199800"/>
            <a:ext cx="551160" cy="563400"/>
          </a:xfrm>
          <a:prstGeom prst="rect">
            <a:avLst/>
          </a:prstGeom>
          <a:ln>
            <a:noFill/>
          </a:ln>
        </p:spPr>
      </p:pic>
      <p:sp>
        <p:nvSpPr>
          <p:cNvPr id="150" name="CustomShape 1"/>
          <p:cNvSpPr/>
          <p:nvPr/>
        </p:nvSpPr>
        <p:spPr>
          <a:xfrm>
            <a:off x="4501440" y="152280"/>
            <a:ext cx="4605120" cy="1874520"/>
          </a:xfrm>
          <a:prstGeom prst="rect">
            <a:avLst/>
          </a:prstGeom>
          <a:noFill/>
          <a:ln>
            <a:noFill/>
          </a:ln>
        </p:spPr>
        <p:style>
          <a:lnRef idx="0"/>
          <a:fillRef idx="0"/>
          <a:effectRef idx="0"/>
          <a:fontRef idx="minor"/>
        </p:style>
        <p:txBody>
          <a:bodyPr tIns="91440" bIns="91440"/>
          <a:p>
            <a:pPr>
              <a:lnSpc>
                <a:spcPct val="100000"/>
              </a:lnSpc>
            </a:pPr>
            <a:r>
              <a:rPr b="1" lang="en-US" sz="1850" spc="-1" strike="noStrike">
                <a:solidFill>
                  <a:srgbClr val="201f1e"/>
                </a:solidFill>
                <a:latin typeface="Roboto"/>
                <a:ea typeface="Roboto"/>
              </a:rPr>
              <a:t>赞《三体》主人公汪淼</a:t>
            </a:r>
            <a:r>
              <a:rPr b="1" lang="en-US" sz="1850" spc="-1" strike="noStrike">
                <a:solidFill>
                  <a:srgbClr val="201f1e"/>
                </a:solidFill>
                <a:latin typeface="Roboto"/>
                <a:ea typeface="Roboto"/>
              </a:rPr>
              <a:t>(GREAT OCEAN)</a:t>
            </a:r>
            <a:endParaRPr b="0" lang="en-US" sz="1850" spc="-1" strike="noStrike">
              <a:latin typeface="Arial"/>
            </a:endParaRPr>
          </a:p>
          <a:p>
            <a:pPr>
              <a:lnSpc>
                <a:spcPct val="100000"/>
              </a:lnSpc>
            </a:pPr>
            <a:endParaRPr b="0" lang="en-US" sz="1850" spc="-1" strike="noStrike">
              <a:latin typeface="Arial"/>
            </a:endParaRPr>
          </a:p>
          <a:p>
            <a:pPr>
              <a:lnSpc>
                <a:spcPct val="100000"/>
              </a:lnSpc>
            </a:pPr>
            <a:r>
              <a:rPr b="1" lang="en-US" sz="1850" spc="-1" strike="noStrike">
                <a:solidFill>
                  <a:srgbClr val="201f1e"/>
                </a:solidFill>
                <a:latin typeface="Roboto"/>
                <a:ea typeface="Roboto"/>
              </a:rPr>
              <a:t>上善若水纳百川，</a:t>
            </a:r>
            <a:endParaRPr b="0" lang="en-US" sz="1850" spc="-1" strike="noStrike">
              <a:latin typeface="Arial"/>
            </a:endParaRPr>
          </a:p>
          <a:p>
            <a:pPr>
              <a:lnSpc>
                <a:spcPct val="100000"/>
              </a:lnSpc>
            </a:pPr>
            <a:r>
              <a:rPr b="1" lang="en-US" sz="1850" spc="-1" strike="noStrike">
                <a:solidFill>
                  <a:srgbClr val="201f1e"/>
                </a:solidFill>
                <a:latin typeface="Roboto"/>
                <a:ea typeface="Roboto"/>
              </a:rPr>
              <a:t>纳米英才拯人寰。</a:t>
            </a:r>
            <a:endParaRPr b="0" lang="en-US" sz="1850" spc="-1" strike="noStrike">
              <a:latin typeface="Arial"/>
            </a:endParaRPr>
          </a:p>
          <a:p>
            <a:pPr>
              <a:lnSpc>
                <a:spcPct val="100000"/>
              </a:lnSpc>
            </a:pPr>
            <a:r>
              <a:rPr b="1" lang="en-US" sz="1850" spc="-1" strike="noStrike">
                <a:solidFill>
                  <a:srgbClr val="201f1e"/>
                </a:solidFill>
                <a:latin typeface="Roboto"/>
                <a:ea typeface="Roboto"/>
              </a:rPr>
              <a:t>只因心中有执念，</a:t>
            </a:r>
            <a:endParaRPr b="0" lang="en-US" sz="1850" spc="-1" strike="noStrike">
              <a:latin typeface="Arial"/>
            </a:endParaRPr>
          </a:p>
          <a:p>
            <a:pPr>
              <a:lnSpc>
                <a:spcPct val="100000"/>
              </a:lnSpc>
            </a:pPr>
            <a:r>
              <a:rPr b="1" lang="en-US" sz="1850" spc="-1" strike="noStrike">
                <a:solidFill>
                  <a:srgbClr val="201f1e"/>
                </a:solidFill>
                <a:latin typeface="Roboto"/>
                <a:ea typeface="Roboto"/>
              </a:rPr>
              <a:t>不惧怪神不信仙。</a:t>
            </a:r>
            <a:endParaRPr b="0" lang="en-US" sz="1850" spc="-1" strike="noStrike">
              <a:latin typeface="Arial"/>
            </a:endParaRPr>
          </a:p>
        </p:txBody>
      </p:sp>
      <p:sp>
        <p:nvSpPr>
          <p:cNvPr id="151" name="CustomShape 2"/>
          <p:cNvSpPr/>
          <p:nvPr/>
        </p:nvSpPr>
        <p:spPr>
          <a:xfrm>
            <a:off x="4268160" y="2045880"/>
            <a:ext cx="4605120" cy="1737720"/>
          </a:xfrm>
          <a:prstGeom prst="rect">
            <a:avLst/>
          </a:prstGeom>
          <a:noFill/>
          <a:ln>
            <a:noFill/>
          </a:ln>
        </p:spPr>
        <p:style>
          <a:lnRef idx="0"/>
          <a:fillRef idx="0"/>
          <a:effectRef idx="0"/>
          <a:fontRef idx="minor"/>
        </p:style>
        <p:txBody>
          <a:bodyPr tIns="91440" bIns="91440"/>
          <a:p>
            <a:pPr>
              <a:lnSpc>
                <a:spcPct val="100000"/>
              </a:lnSpc>
            </a:pPr>
            <a:r>
              <a:rPr b="1" lang="en-US" sz="1700" spc="-1" strike="noStrike">
                <a:solidFill>
                  <a:srgbClr val="000000"/>
                </a:solidFill>
                <a:latin typeface="Nunito"/>
                <a:ea typeface="Nunito"/>
              </a:rPr>
              <a:t>Like water, like way. </a:t>
            </a:r>
            <a:endParaRPr b="0" lang="en-US" sz="1700" spc="-1" strike="noStrike">
              <a:latin typeface="Arial"/>
            </a:endParaRPr>
          </a:p>
          <a:p>
            <a:pPr>
              <a:lnSpc>
                <a:spcPct val="100000"/>
              </a:lnSpc>
            </a:pPr>
            <a:r>
              <a:rPr b="1" lang="en-US" sz="1700" spc="-1" strike="noStrike">
                <a:solidFill>
                  <a:srgbClr val="000000"/>
                </a:solidFill>
                <a:latin typeface="Nunito"/>
                <a:ea typeface="Nunito"/>
              </a:rPr>
              <a:t>Only humble gets away.</a:t>
            </a:r>
            <a:endParaRPr b="0" lang="en-US" sz="1700" spc="-1" strike="noStrike">
              <a:latin typeface="Arial"/>
            </a:endParaRPr>
          </a:p>
          <a:p>
            <a:pPr>
              <a:lnSpc>
                <a:spcPct val="100000"/>
              </a:lnSpc>
            </a:pPr>
            <a:r>
              <a:rPr b="1" lang="en-US" sz="1700" spc="-1" strike="noStrike">
                <a:solidFill>
                  <a:srgbClr val="000000"/>
                </a:solidFill>
                <a:latin typeface="Nunito"/>
                <a:ea typeface="Nunito"/>
              </a:rPr>
              <a:t>Hero of nano-material saves macro world.</a:t>
            </a:r>
            <a:endParaRPr b="0" lang="en-US" sz="1700" spc="-1" strike="noStrike">
              <a:latin typeface="Arial"/>
            </a:endParaRPr>
          </a:p>
          <a:p>
            <a:pPr>
              <a:lnSpc>
                <a:spcPct val="100000"/>
              </a:lnSpc>
            </a:pPr>
            <a:r>
              <a:rPr b="1" lang="en-US" sz="1700" spc="-1" strike="noStrike">
                <a:solidFill>
                  <a:srgbClr val="000000"/>
                </a:solidFill>
                <a:latin typeface="Nunito"/>
                <a:ea typeface="Nunito"/>
              </a:rPr>
              <a:t>Only faith in heart can face daemon in head. </a:t>
            </a:r>
            <a:endParaRPr b="0" lang="en-US" sz="1700" spc="-1" strike="noStrike">
              <a:latin typeface="Arial"/>
            </a:endParaRPr>
          </a:p>
        </p:txBody>
      </p:sp>
      <p:sp>
        <p:nvSpPr>
          <p:cNvPr id="152" name="CustomShape 3"/>
          <p:cNvSpPr/>
          <p:nvPr/>
        </p:nvSpPr>
        <p:spPr>
          <a:xfrm>
            <a:off x="4286160" y="3215520"/>
            <a:ext cx="4763520" cy="1519920"/>
          </a:xfrm>
          <a:prstGeom prst="rect">
            <a:avLst/>
          </a:prstGeom>
          <a:noFill/>
          <a:ln>
            <a:noFill/>
          </a:ln>
        </p:spPr>
        <p:style>
          <a:lnRef idx="0"/>
          <a:fillRef idx="0"/>
          <a:effectRef idx="0"/>
          <a:fontRef idx="minor"/>
        </p:style>
        <p:txBody>
          <a:bodyPr tIns="91440" bIns="91440"/>
          <a:p>
            <a:pPr>
              <a:lnSpc>
                <a:spcPct val="100000"/>
              </a:lnSpc>
            </a:pPr>
            <a:r>
              <a:rPr b="1" lang="en-US" sz="2000" spc="-1" strike="noStrike">
                <a:solidFill>
                  <a:srgbClr val="ffff00"/>
                </a:solidFill>
                <a:latin typeface="Nunito"/>
                <a:ea typeface="Nunito"/>
              </a:rPr>
              <a:t>弱小和无知不是生存的障碍 傲慢才是</a:t>
            </a:r>
            <a:endParaRPr b="0" lang="en-US" sz="2000" spc="-1" strike="noStrike">
              <a:latin typeface="Arial"/>
            </a:endParaRPr>
          </a:p>
          <a:p>
            <a:pPr>
              <a:lnSpc>
                <a:spcPct val="128000"/>
              </a:lnSpc>
            </a:pPr>
            <a:r>
              <a:rPr b="0" lang="en-US" sz="2100" spc="-1" strike="noStrike">
                <a:solidFill>
                  <a:srgbClr val="b00815"/>
                </a:solidFill>
                <a:latin typeface="Arial"/>
                <a:ea typeface="Arial"/>
              </a:rPr>
              <a:t>Weakness and ignorance are not obstacles to survival, but arrogance is.</a:t>
            </a:r>
            <a:endParaRPr b="0" lang="en-US" sz="2100" spc="-1" strike="noStrike">
              <a:latin typeface="Arial"/>
            </a:endParaRPr>
          </a:p>
          <a:p>
            <a:pPr>
              <a:lnSpc>
                <a:spcPct val="100000"/>
              </a:lnSpc>
            </a:pPr>
            <a:endParaRPr b="0" lang="en-US" sz="2100" spc="-1" strike="noStrike">
              <a:latin typeface="Arial"/>
            </a:endParaRPr>
          </a:p>
        </p:txBody>
      </p:sp>
      <p:pic>
        <p:nvPicPr>
          <p:cNvPr id="153" name="Google Shape;407;p26" descr=""/>
          <p:cNvPicPr/>
          <p:nvPr/>
        </p:nvPicPr>
        <p:blipFill>
          <a:blip r:embed="rId4"/>
          <a:stretch/>
        </p:blipFill>
        <p:spPr>
          <a:xfrm>
            <a:off x="1885680" y="238680"/>
            <a:ext cx="2343960" cy="4558680"/>
          </a:xfrm>
          <a:prstGeom prst="rect">
            <a:avLst/>
          </a:prstGeom>
          <a:ln>
            <a:noFill/>
          </a:ln>
        </p:spPr>
      </p:pic>
      <p:sp>
        <p:nvSpPr>
          <p:cNvPr id="154" name="CustomShape 4"/>
          <p:cNvSpPr/>
          <p:nvPr/>
        </p:nvSpPr>
        <p:spPr>
          <a:xfrm>
            <a:off x="6900840" y="980280"/>
            <a:ext cx="1972800" cy="913320"/>
          </a:xfrm>
          <a:prstGeom prst="rect">
            <a:avLst/>
          </a:prstGeom>
          <a:noFill/>
          <a:ln>
            <a:noFill/>
          </a:ln>
        </p:spPr>
        <p:style>
          <a:lnRef idx="0"/>
          <a:fillRef idx="0"/>
          <a:effectRef idx="0"/>
          <a:fontRef idx="minor"/>
        </p:style>
        <p:txBody>
          <a:bodyPr tIns="91440" bIns="91440"/>
          <a:p>
            <a:pPr>
              <a:lnSpc>
                <a:spcPct val="100000"/>
              </a:lnSpc>
            </a:pPr>
            <a:r>
              <a:rPr b="1" lang="en-US" sz="1600" spc="-1" strike="noStrike">
                <a:solidFill>
                  <a:srgbClr val="b00815"/>
                </a:solidFill>
                <a:latin typeface="Nunito"/>
                <a:ea typeface="Nunito"/>
              </a:rPr>
              <a:t>Login id:  HAIREN</a:t>
            </a:r>
            <a:endParaRPr b="0" lang="en-US" sz="1600" spc="-1" strike="noStrike">
              <a:latin typeface="Arial"/>
            </a:endParaRPr>
          </a:p>
          <a:p>
            <a:pPr>
              <a:lnSpc>
                <a:spcPct val="100000"/>
              </a:lnSpc>
            </a:pPr>
            <a:r>
              <a:rPr b="1" lang="en-US" sz="1600" spc="-1" strike="noStrike">
                <a:solidFill>
                  <a:srgbClr val="b00815"/>
                </a:solidFill>
                <a:latin typeface="Nunito"/>
                <a:ea typeface="Nunito"/>
              </a:rPr>
              <a:t>海人</a:t>
            </a:r>
            <a:endParaRPr b="0" lang="en-US" sz="1600" spc="-1" strike="noStrike">
              <a:latin typeface="Arial"/>
            </a:endParaRPr>
          </a:p>
          <a:p>
            <a:pPr>
              <a:lnSpc>
                <a:spcPct val="100000"/>
              </a:lnSpc>
            </a:pPr>
            <a:r>
              <a:rPr b="1" lang="en-US" sz="1600" spc="-1" strike="noStrike">
                <a:solidFill>
                  <a:srgbClr val="b00815"/>
                </a:solidFill>
                <a:latin typeface="Nunito"/>
                <a:ea typeface="Nunito"/>
              </a:rPr>
              <a:t>Sea man</a:t>
            </a:r>
            <a:endParaRPr b="0" lang="en-US" sz="1600" spc="-1" strike="noStrike">
              <a:latin typeface="Arial"/>
            </a:endParaRPr>
          </a:p>
        </p:txBody>
      </p:sp>
      <p:sp>
        <p:nvSpPr>
          <p:cNvPr id="155" name="CustomShape 5"/>
          <p:cNvSpPr/>
          <p:nvPr/>
        </p:nvSpPr>
        <p:spPr>
          <a:xfrm>
            <a:off x="4501440" y="4445640"/>
            <a:ext cx="1296720" cy="60948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ff00"/>
                </a:solidFill>
                <a:latin typeface="Nunito"/>
                <a:ea typeface="Nunito"/>
              </a:rPr>
              <a:t>HUMBLE</a:t>
            </a:r>
            <a:endParaRPr b="0" lang="en-US" sz="1400" spc="-1" strike="noStrike">
              <a:latin typeface="Arial"/>
            </a:endParaRPr>
          </a:p>
          <a:p>
            <a:pPr>
              <a:lnSpc>
                <a:spcPct val="100000"/>
              </a:lnSpc>
            </a:pPr>
            <a:r>
              <a:rPr b="1" lang="en-US" sz="1400" spc="-1" strike="noStrike">
                <a:solidFill>
                  <a:srgbClr val="ffff00"/>
                </a:solidFill>
                <a:latin typeface="Nunito"/>
                <a:ea typeface="Nunito"/>
              </a:rPr>
              <a:t>LOW KEY</a:t>
            </a:r>
            <a:endParaRPr b="0" lang="en-US" sz="1400" spc="-1" strike="noStrike">
              <a:latin typeface="Arial"/>
            </a:endParaRPr>
          </a:p>
        </p:txBody>
      </p:sp>
      <p:sp>
        <p:nvSpPr>
          <p:cNvPr id="156" name="CustomShape 6"/>
          <p:cNvSpPr/>
          <p:nvPr/>
        </p:nvSpPr>
        <p:spPr>
          <a:xfrm>
            <a:off x="973080" y="763560"/>
            <a:ext cx="913320" cy="39636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cc0000"/>
                </a:solidFill>
                <a:latin typeface="Nunito"/>
                <a:ea typeface="Nunito"/>
              </a:rPr>
              <a:t>MICRO</a:t>
            </a:r>
            <a:endParaRPr b="0" lang="en-US" sz="1400" spc="-1" strike="noStrike">
              <a:latin typeface="Arial"/>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CustomShape 1"/>
          <p:cNvSpPr/>
          <p:nvPr/>
        </p:nvSpPr>
        <p:spPr>
          <a:xfrm>
            <a:off x="152280" y="152280"/>
            <a:ext cx="4377960" cy="85284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000000"/>
                </a:solidFill>
                <a:latin typeface="Arial"/>
                <a:ea typeface="Arial"/>
              </a:rPr>
              <a:t>江海所以能为百谷王者，以其善下之</a:t>
            </a:r>
            <a:endParaRPr b="0" lang="en-US" sz="1400" spc="-1" strike="noStrike">
              <a:latin typeface="Arial"/>
            </a:endParaRPr>
          </a:p>
          <a:p>
            <a:pPr>
              <a:lnSpc>
                <a:spcPct val="100000"/>
              </a:lnSpc>
            </a:pPr>
            <a:r>
              <a:rPr b="1" lang="en-US" sz="1500" spc="-1" strike="noStrike">
                <a:solidFill>
                  <a:srgbClr val="000000"/>
                </a:solidFill>
                <a:latin typeface="Nunito"/>
                <a:ea typeface="Nunito"/>
              </a:rPr>
              <a:t>The reason of sea can be king of hundreds of valley is that it is good at lowering itself.</a:t>
            </a:r>
            <a:endParaRPr b="0" lang="en-US" sz="1500" spc="-1" strike="noStrike">
              <a:latin typeface="Arial"/>
            </a:endParaRPr>
          </a:p>
        </p:txBody>
      </p:sp>
      <p:sp>
        <p:nvSpPr>
          <p:cNvPr id="158" name="CustomShape 2"/>
          <p:cNvSpPr/>
          <p:nvPr/>
        </p:nvSpPr>
        <p:spPr>
          <a:xfrm>
            <a:off x="246960" y="1514160"/>
            <a:ext cx="5028120" cy="415080"/>
          </a:xfrm>
          <a:prstGeom prst="rect">
            <a:avLst/>
          </a:prstGeom>
          <a:noFill/>
          <a:ln>
            <a:noFill/>
          </a:ln>
        </p:spPr>
        <p:style>
          <a:lnRef idx="0"/>
          <a:fillRef idx="0"/>
          <a:effectRef idx="0"/>
          <a:fontRef idx="minor"/>
        </p:style>
      </p:sp>
      <p:pic>
        <p:nvPicPr>
          <p:cNvPr id="159" name="Google Shape;417;p27" descr=""/>
          <p:cNvPicPr/>
          <p:nvPr/>
        </p:nvPicPr>
        <p:blipFill>
          <a:blip r:embed="rId1"/>
          <a:stretch/>
        </p:blipFill>
        <p:spPr>
          <a:xfrm>
            <a:off x="61920" y="1021320"/>
            <a:ext cx="1971360" cy="2323800"/>
          </a:xfrm>
          <a:prstGeom prst="rect">
            <a:avLst/>
          </a:prstGeom>
          <a:ln>
            <a:noFill/>
          </a:ln>
        </p:spPr>
      </p:pic>
      <p:pic>
        <p:nvPicPr>
          <p:cNvPr id="160" name="Google Shape;418;p27" descr=""/>
          <p:cNvPicPr/>
          <p:nvPr/>
        </p:nvPicPr>
        <p:blipFill>
          <a:blip r:embed="rId2"/>
          <a:stretch/>
        </p:blipFill>
        <p:spPr>
          <a:xfrm>
            <a:off x="5531040" y="70200"/>
            <a:ext cx="3563640" cy="3020040"/>
          </a:xfrm>
          <a:prstGeom prst="rect">
            <a:avLst/>
          </a:prstGeom>
          <a:ln>
            <a:noFill/>
          </a:ln>
        </p:spPr>
      </p:pic>
      <p:pic>
        <p:nvPicPr>
          <p:cNvPr id="161" name="Google Shape;419;p27" descr=""/>
          <p:cNvPicPr/>
          <p:nvPr/>
        </p:nvPicPr>
        <p:blipFill>
          <a:blip r:embed="rId3"/>
          <a:stretch/>
        </p:blipFill>
        <p:spPr>
          <a:xfrm>
            <a:off x="2128320" y="1014120"/>
            <a:ext cx="1998720" cy="1665360"/>
          </a:xfrm>
          <a:prstGeom prst="rect">
            <a:avLst/>
          </a:prstGeom>
          <a:ln>
            <a:noFill/>
          </a:ln>
        </p:spPr>
      </p:pic>
      <p:sp>
        <p:nvSpPr>
          <p:cNvPr id="162" name="CustomShape 3"/>
          <p:cNvSpPr/>
          <p:nvPr/>
        </p:nvSpPr>
        <p:spPr>
          <a:xfrm>
            <a:off x="2033640" y="2769840"/>
            <a:ext cx="4262760" cy="792360"/>
          </a:xfrm>
          <a:prstGeom prst="rect">
            <a:avLst/>
          </a:prstGeom>
          <a:noFill/>
          <a:ln>
            <a:noFill/>
          </a:ln>
        </p:spPr>
        <p:style>
          <a:lnRef idx="0"/>
          <a:fillRef idx="0"/>
          <a:effectRef idx="0"/>
          <a:fontRef idx="minor"/>
        </p:style>
        <p:txBody>
          <a:bodyPr tIns="91440" bIns="91440"/>
          <a:p>
            <a:pPr>
              <a:lnSpc>
                <a:spcPct val="100000"/>
              </a:lnSpc>
            </a:pPr>
            <a:r>
              <a:rPr b="1" lang="en-US" sz="2000" spc="-1" strike="noStrike">
                <a:solidFill>
                  <a:srgbClr val="333333"/>
                </a:solidFill>
                <a:latin typeface="Microsoft Yahei"/>
                <a:ea typeface="Microsoft Yahei"/>
              </a:rPr>
              <a:t>The highest goodness is like water</a:t>
            </a:r>
            <a:endParaRPr b="0" lang="en-US" sz="2000" spc="-1" strike="noStrike">
              <a:latin typeface="Arial"/>
            </a:endParaRPr>
          </a:p>
        </p:txBody>
      </p:sp>
      <p:pic>
        <p:nvPicPr>
          <p:cNvPr id="163" name="Google Shape;421;p27" descr=""/>
          <p:cNvPicPr/>
          <p:nvPr/>
        </p:nvPicPr>
        <p:blipFill>
          <a:blip r:embed="rId4"/>
          <a:stretch/>
        </p:blipFill>
        <p:spPr>
          <a:xfrm>
            <a:off x="5965920" y="3351960"/>
            <a:ext cx="2857320" cy="1441800"/>
          </a:xfrm>
          <a:prstGeom prst="rect">
            <a:avLst/>
          </a:prstGeom>
          <a:ln>
            <a:noFill/>
          </a:ln>
        </p:spPr>
      </p:pic>
      <p:pic>
        <p:nvPicPr>
          <p:cNvPr id="164" name="Google Shape;422;p27" descr=""/>
          <p:cNvPicPr/>
          <p:nvPr/>
        </p:nvPicPr>
        <p:blipFill>
          <a:blip r:embed="rId5"/>
          <a:stretch/>
        </p:blipFill>
        <p:spPr>
          <a:xfrm>
            <a:off x="61920" y="3351960"/>
            <a:ext cx="2714400" cy="2037960"/>
          </a:xfrm>
          <a:prstGeom prst="rect">
            <a:avLst/>
          </a:prstGeom>
          <a:ln>
            <a:noFill/>
          </a:ln>
        </p:spPr>
      </p:pic>
      <p:sp>
        <p:nvSpPr>
          <p:cNvPr id="165" name="CustomShape 4"/>
          <p:cNvSpPr/>
          <p:nvPr/>
        </p:nvSpPr>
        <p:spPr>
          <a:xfrm>
            <a:off x="2871360" y="3407040"/>
            <a:ext cx="2999520" cy="124812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191919"/>
                </a:solidFill>
                <a:latin typeface="Arial"/>
                <a:ea typeface="Arial"/>
              </a:rPr>
              <a:t>天下之至柔，驰骋天下之至坚。</a:t>
            </a:r>
            <a:endParaRPr b="0" lang="en-US" sz="1400" spc="-1" strike="noStrike">
              <a:latin typeface="Arial"/>
            </a:endParaRPr>
          </a:p>
          <a:p>
            <a:pPr>
              <a:lnSpc>
                <a:spcPct val="100000"/>
              </a:lnSpc>
            </a:pPr>
            <a:endParaRPr b="0" lang="en-US" sz="1400" spc="-1" strike="noStrike">
              <a:latin typeface="Arial"/>
            </a:endParaRPr>
          </a:p>
          <a:p>
            <a:pPr>
              <a:lnSpc>
                <a:spcPct val="100000"/>
              </a:lnSpc>
            </a:pPr>
            <a:r>
              <a:rPr b="1" lang="en-US" sz="1400" spc="-1" strike="noStrike">
                <a:solidFill>
                  <a:srgbClr val="191919"/>
                </a:solidFill>
                <a:latin typeface="Arial"/>
                <a:ea typeface="Arial"/>
              </a:rPr>
              <a:t>The extreme softness overcomes the extreme hardness.</a:t>
            </a:r>
            <a:endParaRPr b="0" lang="en-US" sz="1400" spc="-1" strike="noStrike">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6" name="Google Shape;428;p28" descr=""/>
          <p:cNvPicPr/>
          <p:nvPr/>
        </p:nvPicPr>
        <p:blipFill>
          <a:blip r:embed="rId1"/>
          <a:stretch/>
        </p:blipFill>
        <p:spPr>
          <a:xfrm>
            <a:off x="152280" y="152280"/>
            <a:ext cx="4381200" cy="2914200"/>
          </a:xfrm>
          <a:prstGeom prst="rect">
            <a:avLst/>
          </a:prstGeom>
          <a:ln>
            <a:noFill/>
          </a:ln>
        </p:spPr>
      </p:pic>
      <p:pic>
        <p:nvPicPr>
          <p:cNvPr id="167" name="Google Shape;429;p28" descr=""/>
          <p:cNvPicPr/>
          <p:nvPr/>
        </p:nvPicPr>
        <p:blipFill>
          <a:blip r:embed="rId2"/>
          <a:stretch/>
        </p:blipFill>
        <p:spPr>
          <a:xfrm>
            <a:off x="5806800" y="86400"/>
            <a:ext cx="1684440" cy="1591920"/>
          </a:xfrm>
          <a:prstGeom prst="rect">
            <a:avLst/>
          </a:prstGeom>
          <a:ln>
            <a:noFill/>
          </a:ln>
        </p:spPr>
      </p:pic>
      <p:pic>
        <p:nvPicPr>
          <p:cNvPr id="168" name="Google Shape;430;p28" descr=""/>
          <p:cNvPicPr/>
          <p:nvPr/>
        </p:nvPicPr>
        <p:blipFill>
          <a:blip r:embed="rId3"/>
          <a:stretch/>
        </p:blipFill>
        <p:spPr>
          <a:xfrm>
            <a:off x="7491600" y="86400"/>
            <a:ext cx="1618920" cy="1591920"/>
          </a:xfrm>
          <a:prstGeom prst="rect">
            <a:avLst/>
          </a:prstGeom>
          <a:ln>
            <a:noFill/>
          </a:ln>
        </p:spPr>
      </p:pic>
      <p:sp>
        <p:nvSpPr>
          <p:cNvPr id="169" name="CustomShape 1"/>
          <p:cNvSpPr/>
          <p:nvPr/>
        </p:nvSpPr>
        <p:spPr>
          <a:xfrm>
            <a:off x="6008400" y="1902600"/>
            <a:ext cx="2591280" cy="503280"/>
          </a:xfrm>
          <a:prstGeom prst="rect">
            <a:avLst/>
          </a:prstGeom>
          <a:noFill/>
          <a:ln>
            <a:noFill/>
          </a:ln>
        </p:spPr>
        <p:style>
          <a:lnRef idx="0"/>
          <a:fillRef idx="0"/>
          <a:effectRef idx="0"/>
          <a:fontRef idx="minor"/>
        </p:style>
        <p:txBody>
          <a:bodyPr tIns="91440" bIns="91440"/>
          <a:p>
            <a:pPr>
              <a:lnSpc>
                <a:spcPct val="100000"/>
              </a:lnSpc>
            </a:pPr>
            <a:r>
              <a:rPr b="1" lang="en-US" sz="2100" spc="-1" strike="noStrike">
                <a:solidFill>
                  <a:srgbClr val="000000"/>
                </a:solidFill>
                <a:latin typeface="Nunito"/>
                <a:ea typeface="Nunito"/>
              </a:rPr>
              <a:t>Sunshine Winter</a:t>
            </a:r>
            <a:endParaRPr b="0" lang="en-US" sz="2100" spc="-1" strike="noStrike">
              <a:latin typeface="Arial"/>
            </a:endParaRPr>
          </a:p>
        </p:txBody>
      </p:sp>
      <p:sp>
        <p:nvSpPr>
          <p:cNvPr id="170" name="CustomShape 2"/>
          <p:cNvSpPr/>
          <p:nvPr/>
        </p:nvSpPr>
        <p:spPr>
          <a:xfrm>
            <a:off x="4995360" y="2410200"/>
            <a:ext cx="3735720" cy="255924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000000"/>
                </a:solidFill>
                <a:latin typeface="Arial"/>
                <a:ea typeface="Arial"/>
              </a:rPr>
              <a:t>Her name implies "Sunshine in Winter" which reflects Ye WenJie's last hope for human society because "sunshine in winter" does not warm one's body, merely giving the feeling of warmth.</a:t>
            </a:r>
            <a:endParaRPr b="0" lang="en-US" sz="1400" spc="-1" strike="noStrike">
              <a:latin typeface="Arial"/>
            </a:endParaRPr>
          </a:p>
          <a:p>
            <a:pPr>
              <a:lnSpc>
                <a:spcPct val="100000"/>
              </a:lnSpc>
            </a:pPr>
            <a:r>
              <a:rPr b="1" lang="en-US" sz="1400" spc="-1" strike="noStrike">
                <a:solidFill>
                  <a:srgbClr val="000000"/>
                </a:solidFill>
                <a:latin typeface="Arial"/>
                <a:ea typeface="Arial"/>
              </a:rPr>
              <a:t>And when Sophon finally lockdown technology advancement by interfering all </a:t>
            </a:r>
            <a:r>
              <a:rPr b="1" lang="en-US" sz="1450" spc="-1" strike="noStrike">
                <a:solidFill>
                  <a:srgbClr val="202122"/>
                </a:solidFill>
                <a:latin typeface="Arial"/>
                <a:ea typeface="Arial"/>
              </a:rPr>
              <a:t>Colliders all over world, YangDong finally gives up her life because of her words: "If physics doesn't exist, then what's meaning of living?"</a:t>
            </a:r>
            <a:endParaRPr b="0" lang="en-US" sz="1450" spc="-1" strike="noStrike">
              <a:latin typeface="Arial"/>
            </a:endParaRPr>
          </a:p>
        </p:txBody>
      </p:sp>
      <p:pic>
        <p:nvPicPr>
          <p:cNvPr id="171" name="Google Shape;433;p28" descr=""/>
          <p:cNvPicPr/>
          <p:nvPr/>
        </p:nvPicPr>
        <p:blipFill>
          <a:blip r:embed="rId4"/>
          <a:stretch/>
        </p:blipFill>
        <p:spPr>
          <a:xfrm>
            <a:off x="2158560" y="1627920"/>
            <a:ext cx="2836440" cy="1887480"/>
          </a:xfrm>
          <a:prstGeom prst="rect">
            <a:avLst/>
          </a:prstGeom>
          <a:ln>
            <a:noFill/>
          </a:ln>
        </p:spPr>
      </p:pic>
      <p:pic>
        <p:nvPicPr>
          <p:cNvPr id="172" name="Google Shape;434;p28" descr=""/>
          <p:cNvPicPr/>
          <p:nvPr/>
        </p:nvPicPr>
        <p:blipFill>
          <a:blip r:embed="rId5"/>
          <a:stretch/>
        </p:blipFill>
        <p:spPr>
          <a:xfrm>
            <a:off x="152280" y="3219480"/>
            <a:ext cx="2395440" cy="1771200"/>
          </a:xfrm>
          <a:prstGeom prst="rect">
            <a:avLst/>
          </a:prstGeom>
          <a:ln>
            <a:noFill/>
          </a:ln>
        </p:spPr>
      </p:pic>
      <p:sp>
        <p:nvSpPr>
          <p:cNvPr id="173" name="CustomShape 3"/>
          <p:cNvSpPr/>
          <p:nvPr/>
        </p:nvSpPr>
        <p:spPr>
          <a:xfrm>
            <a:off x="3091320" y="255600"/>
            <a:ext cx="1515600" cy="426600"/>
          </a:xfrm>
          <a:prstGeom prst="rect">
            <a:avLst/>
          </a:prstGeom>
          <a:noFill/>
          <a:ln>
            <a:noFill/>
          </a:ln>
        </p:spPr>
        <p:style>
          <a:lnRef idx="0"/>
          <a:fillRef idx="0"/>
          <a:effectRef idx="0"/>
          <a:fontRef idx="minor"/>
        </p:style>
        <p:txBody>
          <a:bodyPr tIns="91440" bIns="91440"/>
          <a:p>
            <a:pPr>
              <a:lnSpc>
                <a:spcPct val="100000"/>
              </a:lnSpc>
            </a:pPr>
            <a:r>
              <a:rPr b="1" lang="en-US" sz="1600" spc="-1" strike="noStrike">
                <a:solidFill>
                  <a:srgbClr val="000000"/>
                </a:solidFill>
                <a:latin typeface="Nunito"/>
                <a:ea typeface="Nunito"/>
              </a:rPr>
              <a:t>YANG DONG</a:t>
            </a:r>
            <a:endParaRPr b="0" lang="en-US" sz="1600" spc="-1" strike="noStrike">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4" name="Google Shape;440;p29" descr=""/>
          <p:cNvPicPr/>
          <p:nvPr/>
        </p:nvPicPr>
        <p:blipFill>
          <a:blip r:embed="rId1"/>
          <a:stretch/>
        </p:blipFill>
        <p:spPr>
          <a:xfrm>
            <a:off x="44640" y="0"/>
            <a:ext cx="3428640" cy="3428640"/>
          </a:xfrm>
          <a:prstGeom prst="rect">
            <a:avLst/>
          </a:prstGeom>
          <a:ln>
            <a:noFill/>
          </a:ln>
        </p:spPr>
      </p:pic>
      <p:sp>
        <p:nvSpPr>
          <p:cNvPr id="175" name="CustomShape 1"/>
          <p:cNvSpPr/>
          <p:nvPr/>
        </p:nvSpPr>
        <p:spPr>
          <a:xfrm>
            <a:off x="3999600" y="67680"/>
            <a:ext cx="2913120" cy="3657600"/>
          </a:xfrm>
          <a:prstGeom prst="rect">
            <a:avLst/>
          </a:prstGeom>
          <a:noFill/>
          <a:ln>
            <a:noFill/>
          </a:ln>
        </p:spPr>
        <p:style>
          <a:lnRef idx="0"/>
          <a:fillRef idx="0"/>
          <a:effectRef idx="0"/>
          <a:fontRef idx="minor"/>
        </p:style>
        <p:txBody>
          <a:bodyPr tIns="91440" bIns="91440"/>
          <a:p>
            <a:pPr>
              <a:lnSpc>
                <a:spcPct val="100000"/>
              </a:lnSpc>
            </a:pPr>
            <a:r>
              <a:rPr b="1" lang="en-US" sz="1250" spc="-1" strike="noStrike">
                <a:solidFill>
                  <a:srgbClr val="201f1e"/>
                </a:solidFill>
                <a:latin typeface="Roboto"/>
                <a:ea typeface="Roboto"/>
              </a:rPr>
              <a:t>叹《三体》悲剧人物杨冬。</a:t>
            </a:r>
            <a:endParaRPr b="0" lang="en-US" sz="1250" spc="-1" strike="noStrike">
              <a:latin typeface="Arial"/>
            </a:endParaRPr>
          </a:p>
          <a:p>
            <a:pPr>
              <a:lnSpc>
                <a:spcPct val="100000"/>
              </a:lnSpc>
            </a:pPr>
            <a:r>
              <a:rPr b="1" lang="en-US" sz="1250" spc="-1" strike="noStrike">
                <a:solidFill>
                  <a:srgbClr val="201f1e"/>
                </a:solidFill>
                <a:latin typeface="Roboto"/>
                <a:ea typeface="Roboto"/>
              </a:rPr>
              <a:t>----</a:t>
            </a:r>
            <a:r>
              <a:rPr b="1" lang="en-US" sz="1250" spc="-1" strike="noStrike">
                <a:solidFill>
                  <a:srgbClr val="201f1e"/>
                </a:solidFill>
                <a:latin typeface="Roboto"/>
                <a:ea typeface="Roboto"/>
              </a:rPr>
              <a:t>人物名字暗含</a:t>
            </a:r>
            <a:r>
              <a:rPr b="1" lang="en-US" sz="1250" spc="-1" strike="noStrike">
                <a:solidFill>
                  <a:srgbClr val="201f1e"/>
                </a:solidFill>
                <a:latin typeface="Roboto"/>
                <a:ea typeface="Roboto"/>
              </a:rPr>
              <a:t>"</a:t>
            </a:r>
            <a:r>
              <a:rPr b="1" lang="en-US" sz="1250" spc="-1" strike="noStrike">
                <a:solidFill>
                  <a:srgbClr val="201f1e"/>
                </a:solidFill>
                <a:latin typeface="Roboto"/>
                <a:ea typeface="Roboto"/>
              </a:rPr>
              <a:t>冬日残阳</a:t>
            </a:r>
            <a:r>
              <a:rPr b="1" lang="en-US" sz="1250" spc="-1" strike="noStrike">
                <a:solidFill>
                  <a:srgbClr val="201f1e"/>
                </a:solidFill>
                <a:latin typeface="Roboto"/>
                <a:ea typeface="Roboto"/>
              </a:rPr>
              <a:t>"</a:t>
            </a:r>
            <a:r>
              <a:rPr b="1" lang="en-US" sz="1250" spc="-1" strike="noStrike">
                <a:solidFill>
                  <a:srgbClr val="201f1e"/>
                </a:solidFill>
                <a:latin typeface="Roboto"/>
                <a:ea typeface="Roboto"/>
              </a:rPr>
              <a:t>，隐喻她是主人公叶文洁对于人类社会最后一点希望如寒冬残阳般的一点点若有若无的暖意，而当女儿杨冬因为智子干扰对撞机结果锁死人类科技进步后绝望自杀后也就失去对人世最后的希望而选择毁灭人类的道路。</a:t>
            </a:r>
            <a:endParaRPr b="0" lang="en-US" sz="1250" spc="-1" strike="noStrike">
              <a:latin typeface="Arial"/>
            </a:endParaRPr>
          </a:p>
          <a:p>
            <a:pPr>
              <a:lnSpc>
                <a:spcPct val="100000"/>
              </a:lnSpc>
            </a:pPr>
            <a:endParaRPr b="0" lang="en-US" sz="1250" spc="-1" strike="noStrike">
              <a:latin typeface="Arial"/>
            </a:endParaRPr>
          </a:p>
          <a:p>
            <a:pPr>
              <a:lnSpc>
                <a:spcPct val="100000"/>
              </a:lnSpc>
            </a:pPr>
            <a:r>
              <a:rPr b="1" lang="en-US" sz="1450" spc="-1" strike="noStrike">
                <a:solidFill>
                  <a:srgbClr val="201f1e"/>
                </a:solidFill>
                <a:latin typeface="Roboto"/>
                <a:ea typeface="Roboto"/>
              </a:rPr>
              <a:t>寒冬残阳遗腹子，</a:t>
            </a:r>
            <a:endParaRPr b="0" lang="en-US" sz="1450" spc="-1" strike="noStrike">
              <a:latin typeface="Arial"/>
            </a:endParaRPr>
          </a:p>
          <a:p>
            <a:pPr>
              <a:lnSpc>
                <a:spcPct val="100000"/>
              </a:lnSpc>
            </a:pPr>
            <a:r>
              <a:rPr b="1" lang="en-US" sz="1450" spc="-1" strike="noStrike">
                <a:solidFill>
                  <a:srgbClr val="201f1e"/>
                </a:solidFill>
                <a:latin typeface="Roboto"/>
                <a:ea typeface="Roboto"/>
              </a:rPr>
              <a:t>与世隔绝如白纸。</a:t>
            </a:r>
            <a:endParaRPr b="0" lang="en-US" sz="1450" spc="-1" strike="noStrike">
              <a:latin typeface="Arial"/>
            </a:endParaRPr>
          </a:p>
          <a:p>
            <a:pPr>
              <a:lnSpc>
                <a:spcPct val="100000"/>
              </a:lnSpc>
            </a:pPr>
            <a:r>
              <a:rPr b="1" lang="en-US" sz="1450" spc="-1" strike="noStrike">
                <a:solidFill>
                  <a:srgbClr val="201f1e"/>
                </a:solidFill>
                <a:latin typeface="Roboto"/>
                <a:ea typeface="Roboto"/>
              </a:rPr>
              <a:t>白桦作纸树当床，</a:t>
            </a:r>
            <a:endParaRPr b="0" lang="en-US" sz="1450" spc="-1" strike="noStrike">
              <a:latin typeface="Arial"/>
            </a:endParaRPr>
          </a:p>
          <a:p>
            <a:pPr>
              <a:lnSpc>
                <a:spcPct val="100000"/>
              </a:lnSpc>
            </a:pPr>
            <a:r>
              <a:rPr b="1" lang="en-US" sz="1450" spc="-1" strike="noStrike">
                <a:solidFill>
                  <a:srgbClr val="201f1e"/>
                </a:solidFill>
                <a:latin typeface="Roboto"/>
                <a:ea typeface="Roboto"/>
              </a:rPr>
              <a:t>一生献给纯物理。</a:t>
            </a:r>
            <a:endParaRPr b="0" lang="en-US" sz="1450" spc="-1" strike="noStrike">
              <a:latin typeface="Arial"/>
            </a:endParaRPr>
          </a:p>
          <a:p>
            <a:pPr>
              <a:lnSpc>
                <a:spcPct val="100000"/>
              </a:lnSpc>
            </a:pPr>
            <a:r>
              <a:rPr b="1" lang="en-US" sz="1450" spc="-1" strike="noStrike">
                <a:solidFill>
                  <a:srgbClr val="201f1e"/>
                </a:solidFill>
                <a:latin typeface="Roboto"/>
                <a:ea typeface="Roboto"/>
              </a:rPr>
              <a:t>微观探究有边界，</a:t>
            </a:r>
            <a:endParaRPr b="0" lang="en-US" sz="1450" spc="-1" strike="noStrike">
              <a:latin typeface="Arial"/>
            </a:endParaRPr>
          </a:p>
          <a:p>
            <a:pPr>
              <a:lnSpc>
                <a:spcPct val="100000"/>
              </a:lnSpc>
            </a:pPr>
            <a:r>
              <a:rPr b="1" lang="en-US" sz="1450" spc="-1" strike="noStrike">
                <a:solidFill>
                  <a:srgbClr val="201f1e"/>
                </a:solidFill>
                <a:latin typeface="Roboto"/>
                <a:ea typeface="Roboto"/>
              </a:rPr>
              <a:t>智子干扰对撞机。</a:t>
            </a:r>
            <a:endParaRPr b="0" lang="en-US" sz="1450" spc="-1" strike="noStrike">
              <a:latin typeface="Arial"/>
            </a:endParaRPr>
          </a:p>
          <a:p>
            <a:pPr>
              <a:lnSpc>
                <a:spcPct val="100000"/>
              </a:lnSpc>
            </a:pPr>
            <a:r>
              <a:rPr b="1" lang="en-US" sz="1450" spc="-1" strike="noStrike">
                <a:solidFill>
                  <a:srgbClr val="201f1e"/>
                </a:solidFill>
                <a:latin typeface="Roboto"/>
                <a:ea typeface="Roboto"/>
              </a:rPr>
              <a:t>物理规律不存在，</a:t>
            </a:r>
            <a:endParaRPr b="0" lang="en-US" sz="1450" spc="-1" strike="noStrike">
              <a:latin typeface="Arial"/>
            </a:endParaRPr>
          </a:p>
          <a:p>
            <a:pPr>
              <a:lnSpc>
                <a:spcPct val="100000"/>
              </a:lnSpc>
            </a:pPr>
            <a:r>
              <a:rPr b="1" lang="en-US" sz="1450" spc="-1" strike="noStrike">
                <a:solidFill>
                  <a:srgbClr val="201f1e"/>
                </a:solidFill>
                <a:latin typeface="Roboto"/>
                <a:ea typeface="Roboto"/>
              </a:rPr>
              <a:t>信念崩溃选择死。</a:t>
            </a:r>
            <a:endParaRPr b="0" lang="en-US" sz="1450" spc="-1" strike="noStrike">
              <a:latin typeface="Arial"/>
            </a:endParaRPr>
          </a:p>
        </p:txBody>
      </p:sp>
      <p:sp>
        <p:nvSpPr>
          <p:cNvPr id="176" name="CustomShape 2"/>
          <p:cNvSpPr/>
          <p:nvPr/>
        </p:nvSpPr>
        <p:spPr>
          <a:xfrm>
            <a:off x="5506560" y="1613160"/>
            <a:ext cx="3637080" cy="1371240"/>
          </a:xfrm>
          <a:prstGeom prst="rect">
            <a:avLst/>
          </a:prstGeom>
          <a:solidFill>
            <a:schemeClr val="lt1"/>
          </a:solidFill>
          <a:ln>
            <a:noFill/>
          </a:ln>
        </p:spPr>
        <p:style>
          <a:lnRef idx="0"/>
          <a:fillRef idx="0"/>
          <a:effectRef idx="0"/>
          <a:fontRef idx="minor"/>
        </p:style>
        <p:txBody>
          <a:bodyPr tIns="91440" bIns="91440"/>
          <a:p>
            <a:pPr>
              <a:lnSpc>
                <a:spcPct val="100000"/>
              </a:lnSpc>
            </a:pPr>
            <a:r>
              <a:rPr b="1" lang="en-US" sz="1300" spc="-1" strike="noStrike">
                <a:solidFill>
                  <a:srgbClr val="222222"/>
                </a:solidFill>
                <a:latin typeface="Arial"/>
                <a:ea typeface="Arial"/>
              </a:rPr>
              <a:t>Sunshine in winter,</a:t>
            </a:r>
            <a:endParaRPr b="0" lang="en-US" sz="1300" spc="-1" strike="noStrike">
              <a:latin typeface="Arial"/>
            </a:endParaRPr>
          </a:p>
          <a:p>
            <a:pPr>
              <a:lnSpc>
                <a:spcPct val="100000"/>
              </a:lnSpc>
            </a:pPr>
            <a:r>
              <a:rPr b="1" lang="en-US" sz="1300" spc="-1" strike="noStrike">
                <a:solidFill>
                  <a:srgbClr val="222222"/>
                </a:solidFill>
                <a:latin typeface="Arial"/>
                <a:ea typeface="Arial"/>
              </a:rPr>
              <a:t>Life is like white paper,</a:t>
            </a:r>
            <a:endParaRPr b="0" lang="en-US" sz="1300" spc="-1" strike="noStrike">
              <a:latin typeface="Arial"/>
            </a:endParaRPr>
          </a:p>
          <a:p>
            <a:pPr>
              <a:lnSpc>
                <a:spcPct val="100000"/>
              </a:lnSpc>
            </a:pPr>
            <a:r>
              <a:rPr b="1" lang="en-US" sz="1300" spc="-1" strike="noStrike">
                <a:solidFill>
                  <a:srgbClr val="222222"/>
                </a:solidFill>
                <a:latin typeface="Arial"/>
                <a:ea typeface="Arial"/>
              </a:rPr>
              <a:t>Her whole life is devoted into physics,</a:t>
            </a:r>
            <a:endParaRPr b="0" lang="en-US" sz="1300" spc="-1" strike="noStrike">
              <a:latin typeface="Arial"/>
            </a:endParaRPr>
          </a:p>
          <a:p>
            <a:pPr>
              <a:lnSpc>
                <a:spcPct val="100000"/>
              </a:lnSpc>
            </a:pPr>
            <a:r>
              <a:rPr b="1" lang="en-US" sz="1300" spc="-1" strike="noStrike">
                <a:solidFill>
                  <a:srgbClr val="222222"/>
                </a:solidFill>
                <a:latin typeface="Arial"/>
                <a:ea typeface="Arial"/>
              </a:rPr>
              <a:t>Yet there is no law in Quantum Mechanics,</a:t>
            </a:r>
            <a:endParaRPr b="0" lang="en-US" sz="1300" spc="-1" strike="noStrike">
              <a:latin typeface="Arial"/>
            </a:endParaRPr>
          </a:p>
          <a:p>
            <a:pPr>
              <a:lnSpc>
                <a:spcPct val="100000"/>
              </a:lnSpc>
            </a:pPr>
            <a:r>
              <a:rPr b="1" lang="en-US" sz="1300" spc="-1" strike="noStrike">
                <a:solidFill>
                  <a:srgbClr val="222222"/>
                </a:solidFill>
                <a:latin typeface="Arial"/>
                <a:ea typeface="Arial"/>
              </a:rPr>
              <a:t>In science, she loses faith,</a:t>
            </a:r>
            <a:endParaRPr b="0" lang="en-US" sz="1300" spc="-1" strike="noStrike">
              <a:latin typeface="Arial"/>
            </a:endParaRPr>
          </a:p>
          <a:p>
            <a:pPr>
              <a:lnSpc>
                <a:spcPct val="100000"/>
              </a:lnSpc>
            </a:pPr>
            <a:r>
              <a:rPr b="1" lang="en-US" sz="1300" spc="-1" strike="noStrike">
                <a:solidFill>
                  <a:srgbClr val="222222"/>
                </a:solidFill>
                <a:latin typeface="Arial"/>
                <a:ea typeface="Arial"/>
              </a:rPr>
              <a:t>In life, she chooses death.</a:t>
            </a:r>
            <a:endParaRPr b="0" lang="en-US" sz="1300" spc="-1" strike="noStrike">
              <a:latin typeface="Arial"/>
            </a:endParaRPr>
          </a:p>
        </p:txBody>
      </p:sp>
      <p:pic>
        <p:nvPicPr>
          <p:cNvPr id="177" name="Google Shape;443;p29" descr=""/>
          <p:cNvPicPr/>
          <p:nvPr/>
        </p:nvPicPr>
        <p:blipFill>
          <a:blip r:embed="rId2"/>
          <a:stretch/>
        </p:blipFill>
        <p:spPr>
          <a:xfrm>
            <a:off x="5610600" y="3084840"/>
            <a:ext cx="3428640" cy="1999800"/>
          </a:xfrm>
          <a:prstGeom prst="rect">
            <a:avLst/>
          </a:prstGeom>
          <a:ln>
            <a:noFill/>
          </a:ln>
        </p:spPr>
      </p:pic>
      <p:pic>
        <p:nvPicPr>
          <p:cNvPr id="178" name="Google Shape;444;p29" descr=""/>
          <p:cNvPicPr/>
          <p:nvPr/>
        </p:nvPicPr>
        <p:blipFill>
          <a:blip r:embed="rId3"/>
          <a:stretch/>
        </p:blipFill>
        <p:spPr>
          <a:xfrm>
            <a:off x="98280" y="3400560"/>
            <a:ext cx="2619000" cy="1742760"/>
          </a:xfrm>
          <a:prstGeom prst="rect">
            <a:avLst/>
          </a:prstGeom>
          <a:ln>
            <a:noFill/>
          </a:ln>
        </p:spPr>
      </p:pic>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CustomShape 1"/>
          <p:cNvSpPr/>
          <p:nvPr/>
        </p:nvSpPr>
        <p:spPr>
          <a:xfrm>
            <a:off x="3751920" y="538200"/>
            <a:ext cx="4770720" cy="399960"/>
          </a:xfrm>
          <a:prstGeom prst="rect">
            <a:avLst/>
          </a:prstGeom>
          <a:noFill/>
          <a:ln>
            <a:noFill/>
          </a:ln>
        </p:spPr>
        <p:style>
          <a:lnRef idx="0"/>
          <a:fillRef idx="0"/>
          <a:effectRef idx="0"/>
          <a:fontRef idx="minor"/>
        </p:style>
      </p:sp>
      <p:sp>
        <p:nvSpPr>
          <p:cNvPr id="180" name="CustomShape 2"/>
          <p:cNvSpPr/>
          <p:nvPr/>
        </p:nvSpPr>
        <p:spPr>
          <a:xfrm>
            <a:off x="3520080" y="4193640"/>
            <a:ext cx="4770720" cy="1095480"/>
          </a:xfrm>
          <a:prstGeom prst="rect">
            <a:avLst/>
          </a:prstGeom>
          <a:noFill/>
          <a:ln>
            <a:noFill/>
          </a:ln>
        </p:spPr>
        <p:style>
          <a:lnRef idx="0"/>
          <a:fillRef idx="0"/>
          <a:effectRef idx="0"/>
          <a:fontRef idx="minor"/>
        </p:style>
        <p:txBody>
          <a:bodyPr tIns="91440" bIns="91440"/>
          <a:p>
            <a:pPr>
              <a:lnSpc>
                <a:spcPct val="100000"/>
              </a:lnSpc>
            </a:pPr>
            <a:r>
              <a:rPr b="1" lang="en-US" sz="1500" spc="-1" strike="noStrike">
                <a:solidFill>
                  <a:srgbClr val="000000"/>
                </a:solidFill>
                <a:latin typeface="Nunito"/>
                <a:ea typeface="Nunito"/>
              </a:rPr>
              <a:t>Ruthless killer to enemy, faithful guard for friend.</a:t>
            </a:r>
            <a:endParaRPr b="0" lang="en-US" sz="1500" spc="-1" strike="noStrike">
              <a:latin typeface="Arial"/>
            </a:endParaRPr>
          </a:p>
          <a:p>
            <a:pPr>
              <a:lnSpc>
                <a:spcPct val="100000"/>
              </a:lnSpc>
            </a:pPr>
            <a:r>
              <a:rPr b="1" lang="en-US" sz="1500" spc="-1" strike="noStrike">
                <a:solidFill>
                  <a:srgbClr val="000000"/>
                </a:solidFill>
                <a:latin typeface="Nunito"/>
                <a:ea typeface="Nunito"/>
              </a:rPr>
              <a:t>Scares nothing in chaos, because only those who has been to hell can be back to heaven.</a:t>
            </a:r>
            <a:endParaRPr b="0" lang="en-US" sz="1500" spc="-1" strike="noStrike">
              <a:latin typeface="Arial"/>
            </a:endParaRPr>
          </a:p>
        </p:txBody>
      </p:sp>
      <p:sp>
        <p:nvSpPr>
          <p:cNvPr id="181" name="CustomShape 3"/>
          <p:cNvSpPr/>
          <p:nvPr/>
        </p:nvSpPr>
        <p:spPr>
          <a:xfrm>
            <a:off x="4627440" y="2571840"/>
            <a:ext cx="3713760" cy="1690920"/>
          </a:xfrm>
          <a:prstGeom prst="rect">
            <a:avLst/>
          </a:prstGeom>
          <a:noFill/>
          <a:ln>
            <a:noFill/>
          </a:ln>
        </p:spPr>
        <p:style>
          <a:lnRef idx="0"/>
          <a:fillRef idx="0"/>
          <a:effectRef idx="0"/>
          <a:fontRef idx="minor"/>
        </p:style>
        <p:txBody>
          <a:bodyPr tIns="91440" bIns="91440"/>
          <a:p>
            <a:pPr>
              <a:lnSpc>
                <a:spcPct val="100000"/>
              </a:lnSpc>
            </a:pPr>
            <a:r>
              <a:rPr b="1" lang="en-US" sz="1650" spc="-1" strike="noStrike">
                <a:solidFill>
                  <a:srgbClr val="201f1e"/>
                </a:solidFill>
                <a:latin typeface="Roboto"/>
                <a:ea typeface="Roboto"/>
              </a:rPr>
              <a:t>赞《三体》英雄人物史强</a:t>
            </a:r>
            <a:r>
              <a:rPr b="1" lang="en-US" sz="1650" spc="-1" strike="noStrike">
                <a:solidFill>
                  <a:srgbClr val="201f1e"/>
                </a:solidFill>
                <a:latin typeface="Roboto"/>
                <a:ea typeface="Roboto"/>
              </a:rPr>
              <a:t>(STRONG)</a:t>
            </a:r>
            <a:endParaRPr b="0" lang="en-US" sz="1650" spc="-1" strike="noStrike">
              <a:latin typeface="Arial"/>
            </a:endParaRPr>
          </a:p>
          <a:p>
            <a:pPr>
              <a:lnSpc>
                <a:spcPct val="100000"/>
              </a:lnSpc>
            </a:pPr>
            <a:endParaRPr b="0" lang="en-US" sz="1650" spc="-1" strike="noStrike">
              <a:latin typeface="Arial"/>
            </a:endParaRPr>
          </a:p>
          <a:p>
            <a:pPr>
              <a:lnSpc>
                <a:spcPct val="100000"/>
              </a:lnSpc>
            </a:pPr>
            <a:r>
              <a:rPr b="1" lang="en-US" sz="1650" spc="-1" strike="noStrike">
                <a:solidFill>
                  <a:srgbClr val="201f1e"/>
                </a:solidFill>
                <a:latin typeface="Roboto"/>
                <a:ea typeface="Roboto"/>
              </a:rPr>
              <a:t>杀伐决断敌胆寒，</a:t>
            </a:r>
            <a:endParaRPr b="0" lang="en-US" sz="1650" spc="-1" strike="noStrike">
              <a:latin typeface="Arial"/>
            </a:endParaRPr>
          </a:p>
          <a:p>
            <a:pPr>
              <a:lnSpc>
                <a:spcPct val="100000"/>
              </a:lnSpc>
            </a:pPr>
            <a:r>
              <a:rPr b="1" lang="en-US" sz="1650" spc="-1" strike="noStrike">
                <a:solidFill>
                  <a:srgbClr val="201f1e"/>
                </a:solidFill>
                <a:latin typeface="Roboto"/>
                <a:ea typeface="Roboto"/>
              </a:rPr>
              <a:t>忠义无边美名传。</a:t>
            </a:r>
            <a:endParaRPr b="0" lang="en-US" sz="1650" spc="-1" strike="noStrike">
              <a:latin typeface="Arial"/>
            </a:endParaRPr>
          </a:p>
          <a:p>
            <a:pPr>
              <a:lnSpc>
                <a:spcPct val="100000"/>
              </a:lnSpc>
            </a:pPr>
            <a:r>
              <a:rPr b="1" lang="en-US" sz="1650" spc="-1" strike="noStrike">
                <a:solidFill>
                  <a:srgbClr val="201f1e"/>
                </a:solidFill>
                <a:latin typeface="Roboto"/>
                <a:ea typeface="Roboto"/>
              </a:rPr>
              <a:t>生逢乱世何所惧？</a:t>
            </a:r>
            <a:endParaRPr b="0" lang="en-US" sz="1650" spc="-1" strike="noStrike">
              <a:latin typeface="Arial"/>
            </a:endParaRPr>
          </a:p>
          <a:p>
            <a:pPr>
              <a:lnSpc>
                <a:spcPct val="100000"/>
              </a:lnSpc>
            </a:pPr>
            <a:r>
              <a:rPr b="1" lang="en-US" sz="1650" spc="-1" strike="noStrike">
                <a:solidFill>
                  <a:srgbClr val="201f1e"/>
                </a:solidFill>
                <a:latin typeface="Roboto"/>
                <a:ea typeface="Roboto"/>
              </a:rPr>
              <a:t>舍生向死凯歌还。</a:t>
            </a:r>
            <a:endParaRPr b="0" lang="en-US" sz="1650" spc="-1" strike="noStrike">
              <a:latin typeface="Arial"/>
            </a:endParaRPr>
          </a:p>
        </p:txBody>
      </p:sp>
      <p:pic>
        <p:nvPicPr>
          <p:cNvPr id="182" name="Google Shape;452;p30" descr=""/>
          <p:cNvPicPr/>
          <p:nvPr/>
        </p:nvPicPr>
        <p:blipFill>
          <a:blip r:embed="rId1"/>
          <a:stretch/>
        </p:blipFill>
        <p:spPr>
          <a:xfrm>
            <a:off x="152280" y="152280"/>
            <a:ext cx="2914200" cy="1571400"/>
          </a:xfrm>
          <a:prstGeom prst="rect">
            <a:avLst/>
          </a:prstGeom>
          <a:ln>
            <a:noFill/>
          </a:ln>
        </p:spPr>
      </p:pic>
      <p:sp>
        <p:nvSpPr>
          <p:cNvPr id="183" name="CustomShape 4"/>
          <p:cNvSpPr/>
          <p:nvPr/>
        </p:nvSpPr>
        <p:spPr>
          <a:xfrm>
            <a:off x="152280" y="1802160"/>
            <a:ext cx="1896480" cy="60948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ffff"/>
                </a:solidFill>
                <a:latin typeface="Nunito"/>
                <a:ea typeface="Nunito"/>
              </a:rPr>
              <a:t>史强 </a:t>
            </a:r>
            <a:r>
              <a:rPr b="1" lang="en-US" sz="1400" spc="-1" strike="noStrike">
                <a:solidFill>
                  <a:srgbClr val="ffffff"/>
                </a:solidFill>
                <a:latin typeface="Nunito"/>
                <a:ea typeface="Nunito"/>
              </a:rPr>
              <a:t>Shi Qiang</a:t>
            </a:r>
            <a:endParaRPr b="0" lang="en-US" sz="1400" spc="-1" strike="noStrike">
              <a:latin typeface="Arial"/>
            </a:endParaRPr>
          </a:p>
          <a:p>
            <a:pPr>
              <a:lnSpc>
                <a:spcPct val="100000"/>
              </a:lnSpc>
            </a:pPr>
            <a:r>
              <a:rPr b="1" lang="en-US" sz="1400" spc="-1" strike="noStrike">
                <a:solidFill>
                  <a:srgbClr val="ffffff"/>
                </a:solidFill>
                <a:latin typeface="Nunito"/>
                <a:ea typeface="Nunito"/>
              </a:rPr>
              <a:t>STRONG</a:t>
            </a:r>
            <a:endParaRPr b="0" lang="en-US" sz="1400" spc="-1" strike="noStrike">
              <a:latin typeface="Arial"/>
            </a:endParaRPr>
          </a:p>
        </p:txBody>
      </p:sp>
      <p:pic>
        <p:nvPicPr>
          <p:cNvPr id="184" name="Google Shape;454;p30" descr=""/>
          <p:cNvPicPr/>
          <p:nvPr/>
        </p:nvPicPr>
        <p:blipFill>
          <a:blip r:embed="rId2"/>
          <a:stretch/>
        </p:blipFill>
        <p:spPr>
          <a:xfrm>
            <a:off x="152280" y="2570400"/>
            <a:ext cx="2627640" cy="2420280"/>
          </a:xfrm>
          <a:prstGeom prst="rect">
            <a:avLst/>
          </a:prstGeom>
          <a:ln>
            <a:noFill/>
          </a:ln>
        </p:spPr>
      </p:pic>
      <p:pic>
        <p:nvPicPr>
          <p:cNvPr id="185" name="Google Shape;455;p30" descr=""/>
          <p:cNvPicPr/>
          <p:nvPr/>
        </p:nvPicPr>
        <p:blipFill>
          <a:blip r:embed="rId3"/>
          <a:stretch/>
        </p:blipFill>
        <p:spPr>
          <a:xfrm>
            <a:off x="6516000" y="43560"/>
            <a:ext cx="2627640" cy="2374200"/>
          </a:xfrm>
          <a:prstGeom prst="rect">
            <a:avLst/>
          </a:prstGeom>
          <a:ln>
            <a:noFill/>
          </a:ln>
        </p:spPr>
      </p:pic>
      <p:pic>
        <p:nvPicPr>
          <p:cNvPr id="186" name="Google Shape;456;p30" descr=""/>
          <p:cNvPicPr/>
          <p:nvPr/>
        </p:nvPicPr>
        <p:blipFill>
          <a:blip r:embed="rId4"/>
          <a:stretch/>
        </p:blipFill>
        <p:spPr>
          <a:xfrm>
            <a:off x="3277080" y="152280"/>
            <a:ext cx="2277000" cy="1388520"/>
          </a:xfrm>
          <a:prstGeom prst="rect">
            <a:avLst/>
          </a:prstGeom>
          <a:ln>
            <a:noFill/>
          </a:ln>
        </p:spPr>
      </p:pic>
      <p:sp>
        <p:nvSpPr>
          <p:cNvPr id="187" name="CustomShape 5"/>
          <p:cNvSpPr/>
          <p:nvPr/>
        </p:nvSpPr>
        <p:spPr>
          <a:xfrm>
            <a:off x="6450480" y="3295440"/>
            <a:ext cx="2627640" cy="708480"/>
          </a:xfrm>
          <a:prstGeom prst="rect">
            <a:avLst/>
          </a:prstGeom>
          <a:noFill/>
          <a:ln>
            <a:noFill/>
          </a:ln>
        </p:spPr>
        <p:style>
          <a:lnRef idx="0"/>
          <a:fillRef idx="0"/>
          <a:effectRef idx="0"/>
          <a:fontRef idx="minor"/>
        </p:style>
        <p:txBody>
          <a:bodyPr tIns="91440" bIns="91440"/>
          <a:p>
            <a:pPr>
              <a:lnSpc>
                <a:spcPct val="100000"/>
              </a:lnSpc>
            </a:pPr>
            <a:r>
              <a:rPr b="0" lang="en-US" sz="1150" spc="-1" strike="noStrike">
                <a:solidFill>
                  <a:srgbClr val="555555"/>
                </a:solidFill>
                <a:latin typeface="Microsoft Yahei"/>
                <a:ea typeface="Microsoft Yahei"/>
              </a:rPr>
              <a:t>邪乎到家必有鬼。</a:t>
            </a:r>
            <a:endParaRPr b="0" lang="en-US" sz="1150" spc="-1" strike="noStrike">
              <a:latin typeface="Arial"/>
            </a:endParaRPr>
          </a:p>
          <a:p>
            <a:pPr>
              <a:lnSpc>
                <a:spcPct val="100000"/>
              </a:lnSpc>
            </a:pPr>
            <a:r>
              <a:rPr b="0" lang="en-US" sz="1150" spc="-1" strike="noStrike">
                <a:solidFill>
                  <a:srgbClr val="555555"/>
                </a:solidFill>
                <a:latin typeface="Microsoft Yahei"/>
                <a:ea typeface="Microsoft Yahei"/>
              </a:rPr>
              <a:t>Anything sufficient wierd must be fishy!</a:t>
            </a:r>
            <a:endParaRPr b="0" lang="en-US" sz="1150" spc="-1" strike="noStrike">
              <a:latin typeface="Arial"/>
            </a:endParaRPr>
          </a:p>
        </p:txBody>
      </p:sp>
      <p:pic>
        <p:nvPicPr>
          <p:cNvPr id="188" name="Google Shape;458;p30" descr=""/>
          <p:cNvPicPr/>
          <p:nvPr/>
        </p:nvPicPr>
        <p:blipFill>
          <a:blip r:embed="rId5"/>
          <a:stretch/>
        </p:blipFill>
        <p:spPr>
          <a:xfrm>
            <a:off x="2232360" y="1724040"/>
            <a:ext cx="2462760" cy="1847160"/>
          </a:xfrm>
          <a:prstGeom prst="rect">
            <a:avLst/>
          </a:prstGeom>
          <a:ln>
            <a:noFill/>
          </a:ln>
        </p:spPr>
      </p:pic>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9" name="Google Shape;463;p31" descr=""/>
          <p:cNvPicPr/>
          <p:nvPr/>
        </p:nvPicPr>
        <p:blipFill>
          <a:blip r:embed="rId1"/>
          <a:stretch/>
        </p:blipFill>
        <p:spPr>
          <a:xfrm>
            <a:off x="46800" y="57600"/>
            <a:ext cx="5352840" cy="3290400"/>
          </a:xfrm>
          <a:prstGeom prst="rect">
            <a:avLst/>
          </a:prstGeom>
          <a:ln>
            <a:noFill/>
          </a:ln>
        </p:spPr>
      </p:pic>
      <p:pic>
        <p:nvPicPr>
          <p:cNvPr id="190" name="Google Shape;464;p31" descr=""/>
          <p:cNvPicPr/>
          <p:nvPr/>
        </p:nvPicPr>
        <p:blipFill>
          <a:blip r:embed="rId2"/>
          <a:stretch/>
        </p:blipFill>
        <p:spPr>
          <a:xfrm>
            <a:off x="5761440" y="152280"/>
            <a:ext cx="3229920" cy="3040920"/>
          </a:xfrm>
          <a:prstGeom prst="rect">
            <a:avLst/>
          </a:prstGeom>
          <a:ln>
            <a:noFill/>
          </a:ln>
        </p:spPr>
      </p:pic>
      <p:sp>
        <p:nvSpPr>
          <p:cNvPr id="191" name="CustomShape 1"/>
          <p:cNvSpPr/>
          <p:nvPr/>
        </p:nvSpPr>
        <p:spPr>
          <a:xfrm>
            <a:off x="5430240" y="3348720"/>
            <a:ext cx="3713760" cy="1690920"/>
          </a:xfrm>
          <a:prstGeom prst="rect">
            <a:avLst/>
          </a:prstGeom>
          <a:noFill/>
          <a:ln>
            <a:noFill/>
          </a:ln>
        </p:spPr>
        <p:style>
          <a:lnRef idx="0"/>
          <a:fillRef idx="0"/>
          <a:effectRef idx="0"/>
          <a:fontRef idx="minor"/>
        </p:style>
        <p:txBody>
          <a:bodyPr tIns="91440" bIns="91440"/>
          <a:p>
            <a:pPr>
              <a:lnSpc>
                <a:spcPct val="100000"/>
              </a:lnSpc>
            </a:pPr>
            <a:r>
              <a:rPr b="1" lang="en-US" sz="1650" spc="-1" strike="noStrike">
                <a:solidFill>
                  <a:srgbClr val="201f1e"/>
                </a:solidFill>
                <a:latin typeface="Roboto"/>
                <a:ea typeface="Roboto"/>
              </a:rPr>
              <a:t>赞《三体》英雄人物史强</a:t>
            </a:r>
            <a:r>
              <a:rPr b="1" lang="en-US" sz="1650" spc="-1" strike="noStrike">
                <a:solidFill>
                  <a:srgbClr val="201f1e"/>
                </a:solidFill>
                <a:latin typeface="Roboto"/>
                <a:ea typeface="Roboto"/>
              </a:rPr>
              <a:t>(STRONG)</a:t>
            </a:r>
            <a:endParaRPr b="0" lang="en-US" sz="1650" spc="-1" strike="noStrike">
              <a:latin typeface="Arial"/>
            </a:endParaRPr>
          </a:p>
          <a:p>
            <a:pPr>
              <a:lnSpc>
                <a:spcPct val="100000"/>
              </a:lnSpc>
            </a:pPr>
            <a:endParaRPr b="0" lang="en-US" sz="1650" spc="-1" strike="noStrike">
              <a:latin typeface="Arial"/>
            </a:endParaRPr>
          </a:p>
          <a:p>
            <a:pPr>
              <a:lnSpc>
                <a:spcPct val="100000"/>
              </a:lnSpc>
            </a:pPr>
            <a:r>
              <a:rPr b="1" lang="en-US" sz="1650" spc="-1" strike="noStrike">
                <a:solidFill>
                  <a:srgbClr val="201f1e"/>
                </a:solidFill>
                <a:latin typeface="Roboto"/>
                <a:ea typeface="Roboto"/>
              </a:rPr>
              <a:t>杀伐决断活阎罗，</a:t>
            </a:r>
            <a:endParaRPr b="0" lang="en-US" sz="1650" spc="-1" strike="noStrike">
              <a:latin typeface="Arial"/>
            </a:endParaRPr>
          </a:p>
          <a:p>
            <a:pPr>
              <a:lnSpc>
                <a:spcPct val="100000"/>
              </a:lnSpc>
            </a:pPr>
            <a:r>
              <a:rPr b="1" lang="en-US" sz="1650" spc="-1" strike="noStrike">
                <a:solidFill>
                  <a:srgbClr val="201f1e"/>
                </a:solidFill>
                <a:latin typeface="Roboto"/>
                <a:ea typeface="Roboto"/>
              </a:rPr>
              <a:t>智计无双狠角色。</a:t>
            </a:r>
            <a:endParaRPr b="0" lang="en-US" sz="1650" spc="-1" strike="noStrike">
              <a:latin typeface="Arial"/>
            </a:endParaRPr>
          </a:p>
          <a:p>
            <a:pPr>
              <a:lnSpc>
                <a:spcPct val="100000"/>
              </a:lnSpc>
            </a:pPr>
            <a:r>
              <a:rPr b="1" lang="en-US" sz="1650" spc="-1" strike="noStrike">
                <a:solidFill>
                  <a:srgbClr val="201f1e"/>
                </a:solidFill>
                <a:latin typeface="Roboto"/>
                <a:ea typeface="Roboto"/>
              </a:rPr>
              <a:t>一物本来降一物？</a:t>
            </a:r>
            <a:endParaRPr b="0" lang="en-US" sz="1650" spc="-1" strike="noStrike">
              <a:latin typeface="Arial"/>
            </a:endParaRPr>
          </a:p>
          <a:p>
            <a:pPr>
              <a:lnSpc>
                <a:spcPct val="100000"/>
              </a:lnSpc>
            </a:pPr>
            <a:r>
              <a:rPr b="1" lang="en-US" sz="1650" spc="-1" strike="noStrike">
                <a:solidFill>
                  <a:srgbClr val="201f1e"/>
                </a:solidFill>
                <a:latin typeface="Roboto"/>
                <a:ea typeface="Roboto"/>
              </a:rPr>
              <a:t>恶人自有恶人磨。</a:t>
            </a:r>
            <a:endParaRPr b="0" lang="en-US" sz="1650" spc="-1" strike="noStrike">
              <a:latin typeface="Arial"/>
            </a:endParaRPr>
          </a:p>
        </p:txBody>
      </p:sp>
      <p:sp>
        <p:nvSpPr>
          <p:cNvPr id="192" name="CustomShape 2"/>
          <p:cNvSpPr/>
          <p:nvPr/>
        </p:nvSpPr>
        <p:spPr>
          <a:xfrm>
            <a:off x="0" y="0"/>
            <a:ext cx="2999520" cy="434520"/>
          </a:xfrm>
          <a:prstGeom prst="rect">
            <a:avLst/>
          </a:prstGeom>
          <a:noFill/>
          <a:ln>
            <a:noFill/>
          </a:ln>
        </p:spPr>
        <p:style>
          <a:lnRef idx="0"/>
          <a:fillRef idx="0"/>
          <a:effectRef idx="0"/>
          <a:fontRef idx="minor"/>
        </p:style>
        <p:txBody>
          <a:bodyPr tIns="91440" bIns="91440"/>
          <a:p>
            <a:pPr>
              <a:lnSpc>
                <a:spcPct val="100000"/>
              </a:lnSpc>
            </a:pPr>
            <a:r>
              <a:rPr b="1" lang="en-US" sz="1650" spc="-1" strike="noStrike">
                <a:solidFill>
                  <a:srgbClr val="201f1e"/>
                </a:solidFill>
                <a:latin typeface="Roboto"/>
                <a:ea typeface="Roboto"/>
              </a:rPr>
              <a:t>史强</a:t>
            </a:r>
            <a:r>
              <a:rPr b="1" lang="en-US" sz="1650" spc="-1" strike="noStrike">
                <a:solidFill>
                  <a:srgbClr val="201f1e"/>
                </a:solidFill>
                <a:latin typeface="Roboto"/>
                <a:ea typeface="Roboto"/>
              </a:rPr>
              <a:t>(STRONG)</a:t>
            </a:r>
            <a:endParaRPr b="0" lang="en-US" sz="1650" spc="-1" strike="noStrike">
              <a:latin typeface="Arial"/>
            </a:endParaRPr>
          </a:p>
        </p:txBody>
      </p:sp>
      <p:sp>
        <p:nvSpPr>
          <p:cNvPr id="193" name="CustomShape 3"/>
          <p:cNvSpPr/>
          <p:nvPr/>
        </p:nvSpPr>
        <p:spPr>
          <a:xfrm>
            <a:off x="156240" y="3234960"/>
            <a:ext cx="5052600" cy="1551960"/>
          </a:xfrm>
          <a:prstGeom prst="rect">
            <a:avLst/>
          </a:prstGeom>
          <a:noFill/>
          <a:ln>
            <a:noFill/>
          </a:ln>
        </p:spPr>
        <p:style>
          <a:lnRef idx="0"/>
          <a:fillRef idx="0"/>
          <a:effectRef idx="0"/>
          <a:fontRef idx="minor"/>
        </p:style>
        <p:txBody>
          <a:bodyPr tIns="91440" bIns="91440"/>
          <a:p>
            <a:pPr>
              <a:lnSpc>
                <a:spcPct val="100000"/>
              </a:lnSpc>
            </a:pPr>
            <a:r>
              <a:rPr b="0" lang="en-US" sz="2100" spc="-1" strike="noStrike">
                <a:solidFill>
                  <a:srgbClr val="202124"/>
                </a:solidFill>
                <a:latin typeface="Arial"/>
                <a:ea typeface="Arial"/>
              </a:rPr>
              <a:t>Kill and decide like live Yama,</a:t>
            </a:r>
            <a:endParaRPr b="0" lang="en-US" sz="2100" spc="-1" strike="noStrike">
              <a:latin typeface="Arial"/>
            </a:endParaRPr>
          </a:p>
          <a:p>
            <a:pPr>
              <a:lnSpc>
                <a:spcPct val="100000"/>
              </a:lnSpc>
            </a:pPr>
            <a:r>
              <a:rPr b="0" lang="en-US" sz="2100" spc="-1" strike="noStrike">
                <a:solidFill>
                  <a:srgbClr val="202124"/>
                </a:solidFill>
                <a:latin typeface="Arial"/>
                <a:ea typeface="Arial"/>
              </a:rPr>
              <a:t>Wisdom unparalleled ruthless role.</a:t>
            </a:r>
            <a:endParaRPr b="0" lang="en-US" sz="2100" spc="-1" strike="noStrike">
              <a:latin typeface="Arial"/>
            </a:endParaRPr>
          </a:p>
          <a:p>
            <a:pPr>
              <a:lnSpc>
                <a:spcPct val="100000"/>
              </a:lnSpc>
            </a:pPr>
            <a:r>
              <a:rPr b="0" lang="en-US" sz="2100" spc="-1" strike="noStrike">
                <a:solidFill>
                  <a:srgbClr val="202124"/>
                </a:solidFill>
                <a:latin typeface="Arial"/>
                <a:ea typeface="Arial"/>
              </a:rPr>
              <a:t>Does one thing come down to another?</a:t>
            </a:r>
            <a:endParaRPr b="0" lang="en-US" sz="2100" spc="-1" strike="noStrike">
              <a:latin typeface="Arial"/>
            </a:endParaRPr>
          </a:p>
          <a:p>
            <a:pPr>
              <a:lnSpc>
                <a:spcPct val="128000"/>
              </a:lnSpc>
            </a:pPr>
            <a:r>
              <a:rPr b="0" lang="en-US" sz="2100" spc="-1" strike="noStrike">
                <a:solidFill>
                  <a:srgbClr val="202124"/>
                </a:solidFill>
                <a:latin typeface="Arial"/>
                <a:ea typeface="Arial"/>
              </a:rPr>
              <a:t>The wicked have their own grind</a:t>
            </a:r>
            <a:endParaRPr b="0" lang="en-US" sz="2100" spc="-1" strike="noStrike">
              <a:latin typeface="Arial"/>
            </a:endParaRPr>
          </a:p>
        </p:txBody>
      </p:sp>
      <p:pic>
        <p:nvPicPr>
          <p:cNvPr id="194" name="Google Shape;468;p31" descr=""/>
          <p:cNvPicPr/>
          <p:nvPr/>
        </p:nvPicPr>
        <p:blipFill>
          <a:blip r:embed="rId3"/>
          <a:stretch/>
        </p:blipFill>
        <p:spPr>
          <a:xfrm>
            <a:off x="5728320" y="790200"/>
            <a:ext cx="3263040" cy="2392200"/>
          </a:xfrm>
          <a:prstGeom prst="rect">
            <a:avLst/>
          </a:prstGeom>
          <a:ln>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5" name="Google Shape;473;p32" descr=""/>
          <p:cNvPicPr/>
          <p:nvPr/>
        </p:nvPicPr>
        <p:blipFill>
          <a:blip r:embed="rId1"/>
          <a:stretch/>
        </p:blipFill>
        <p:spPr>
          <a:xfrm>
            <a:off x="152280" y="152280"/>
            <a:ext cx="3695400" cy="4476240"/>
          </a:xfrm>
          <a:prstGeom prst="rect">
            <a:avLst/>
          </a:prstGeom>
          <a:ln>
            <a:noFill/>
          </a:ln>
        </p:spPr>
      </p:pic>
      <p:sp>
        <p:nvSpPr>
          <p:cNvPr id="196" name="CustomShape 1"/>
          <p:cNvSpPr/>
          <p:nvPr/>
        </p:nvSpPr>
        <p:spPr>
          <a:xfrm>
            <a:off x="3909240" y="248400"/>
            <a:ext cx="4770720" cy="3237480"/>
          </a:xfrm>
          <a:prstGeom prst="rect">
            <a:avLst/>
          </a:prstGeom>
          <a:noFill/>
          <a:ln>
            <a:noFill/>
          </a:ln>
        </p:spPr>
        <p:style>
          <a:lnRef idx="0"/>
          <a:fillRef idx="0"/>
          <a:effectRef idx="0"/>
          <a:fontRef idx="minor"/>
        </p:style>
        <p:txBody>
          <a:bodyPr tIns="91440" bIns="91440"/>
          <a:p>
            <a:pPr>
              <a:lnSpc>
                <a:spcPct val="100000"/>
              </a:lnSpc>
            </a:pPr>
            <a:r>
              <a:rPr b="1" lang="en-US" sz="1550" spc="-1" strike="noStrike">
                <a:solidFill>
                  <a:srgbClr val="201f1e"/>
                </a:solidFill>
                <a:latin typeface="Roboto"/>
                <a:ea typeface="Roboto"/>
              </a:rPr>
              <a:t>叹《三体》悲剧人物申玉菲</a:t>
            </a:r>
            <a:endParaRPr b="0" lang="en-US" sz="1550" spc="-1" strike="noStrike">
              <a:latin typeface="Arial"/>
            </a:endParaRPr>
          </a:p>
          <a:p>
            <a:pPr>
              <a:lnSpc>
                <a:spcPct val="100000"/>
              </a:lnSpc>
            </a:pPr>
            <a:r>
              <a:rPr b="1" lang="en-US" sz="1550" spc="-1" strike="noStrike">
                <a:solidFill>
                  <a:srgbClr val="201f1e"/>
                </a:solidFill>
                <a:latin typeface="Roboto"/>
                <a:ea typeface="Roboto"/>
              </a:rPr>
              <a:t>------</a:t>
            </a:r>
            <a:r>
              <a:rPr b="1" lang="en-US" sz="1550" spc="-1" strike="noStrike">
                <a:solidFill>
                  <a:srgbClr val="201f1e"/>
                </a:solidFill>
                <a:latin typeface="Roboto"/>
                <a:ea typeface="Roboto"/>
              </a:rPr>
              <a:t>这里作者暗喻该人物的真实名字“伸翅膀欲飞冲天”也就是“伸欲飞”，这自然就是预言了人物悲剧的命运了。</a:t>
            </a:r>
            <a:endParaRPr b="0" lang="en-US" sz="1550" spc="-1" strike="noStrike">
              <a:latin typeface="Arial"/>
            </a:endParaRPr>
          </a:p>
          <a:p>
            <a:pPr>
              <a:lnSpc>
                <a:spcPct val="100000"/>
              </a:lnSpc>
            </a:pPr>
            <a:r>
              <a:rPr b="1" lang="en-US" sz="1550" spc="-1" strike="noStrike">
                <a:solidFill>
                  <a:srgbClr val="201f1e"/>
                </a:solidFill>
                <a:latin typeface="Roboto"/>
                <a:ea typeface="Roboto"/>
              </a:rPr>
              <a:t>Her name implies “stretching out her wings in an attempt of flying up” which is a symbol of tragic fate of a trapped soal. </a:t>
            </a:r>
            <a:endParaRPr b="0" lang="en-US" sz="1550" spc="-1" strike="noStrike">
              <a:latin typeface="Arial"/>
            </a:endParaRPr>
          </a:p>
          <a:p>
            <a:pPr>
              <a:lnSpc>
                <a:spcPct val="100000"/>
              </a:lnSpc>
            </a:pPr>
            <a:endParaRPr b="0" lang="en-US" sz="1550" spc="-1" strike="noStrike">
              <a:latin typeface="Arial"/>
            </a:endParaRPr>
          </a:p>
          <a:p>
            <a:pPr>
              <a:lnSpc>
                <a:spcPct val="100000"/>
              </a:lnSpc>
            </a:pPr>
            <a:endParaRPr b="0" lang="en-US" sz="1550" spc="-1" strike="noStrike">
              <a:latin typeface="Arial"/>
            </a:endParaRPr>
          </a:p>
          <a:p>
            <a:pPr>
              <a:lnSpc>
                <a:spcPct val="100000"/>
              </a:lnSpc>
            </a:pPr>
            <a:r>
              <a:rPr b="1" lang="en-US" sz="1550" spc="-1" strike="noStrike">
                <a:solidFill>
                  <a:srgbClr val="201f1e"/>
                </a:solidFill>
                <a:latin typeface="Roboto"/>
                <a:ea typeface="Roboto"/>
              </a:rPr>
              <a:t>身世迷离冷雪霜，</a:t>
            </a:r>
            <a:endParaRPr b="0" lang="en-US" sz="1550" spc="-1" strike="noStrike">
              <a:latin typeface="Arial"/>
            </a:endParaRPr>
          </a:p>
          <a:p>
            <a:pPr>
              <a:lnSpc>
                <a:spcPct val="100000"/>
              </a:lnSpc>
            </a:pPr>
            <a:r>
              <a:rPr b="1" lang="en-US" sz="1550" spc="-1" strike="noStrike">
                <a:solidFill>
                  <a:srgbClr val="201f1e"/>
                </a:solidFill>
                <a:latin typeface="Roboto"/>
                <a:ea typeface="Roboto"/>
              </a:rPr>
              <a:t>一心救主想断肠。</a:t>
            </a:r>
            <a:endParaRPr b="0" lang="en-US" sz="1550" spc="-1" strike="noStrike">
              <a:latin typeface="Arial"/>
            </a:endParaRPr>
          </a:p>
          <a:p>
            <a:pPr>
              <a:lnSpc>
                <a:spcPct val="100000"/>
              </a:lnSpc>
            </a:pPr>
            <a:r>
              <a:rPr b="1" lang="en-US" sz="1550" spc="-1" strike="noStrike">
                <a:solidFill>
                  <a:srgbClr val="201f1e"/>
                </a:solidFill>
                <a:latin typeface="Roboto"/>
                <a:ea typeface="Roboto"/>
              </a:rPr>
              <a:t>欲飞广寒借仙药，</a:t>
            </a:r>
            <a:endParaRPr b="0" lang="en-US" sz="1550" spc="-1" strike="noStrike">
              <a:latin typeface="Arial"/>
            </a:endParaRPr>
          </a:p>
          <a:p>
            <a:pPr>
              <a:lnSpc>
                <a:spcPct val="100000"/>
              </a:lnSpc>
            </a:pPr>
            <a:r>
              <a:rPr b="1" lang="en-US" sz="1550" spc="-1" strike="noStrike">
                <a:solidFill>
                  <a:srgbClr val="201f1e"/>
                </a:solidFill>
                <a:latin typeface="Roboto"/>
                <a:ea typeface="Roboto"/>
              </a:rPr>
              <a:t>陨落星辰梦不长。</a:t>
            </a:r>
            <a:endParaRPr b="0" lang="en-US" sz="1550" spc="-1" strike="noStrike">
              <a:latin typeface="Arial"/>
            </a:endParaRPr>
          </a:p>
        </p:txBody>
      </p:sp>
      <p:sp>
        <p:nvSpPr>
          <p:cNvPr id="197" name="CustomShape 2"/>
          <p:cNvSpPr/>
          <p:nvPr/>
        </p:nvSpPr>
        <p:spPr>
          <a:xfrm>
            <a:off x="4206240" y="3690360"/>
            <a:ext cx="4770720" cy="1157400"/>
          </a:xfrm>
          <a:prstGeom prst="rect">
            <a:avLst/>
          </a:prstGeom>
          <a:noFill/>
          <a:ln>
            <a:noFill/>
          </a:ln>
        </p:spPr>
        <p:style>
          <a:lnRef idx="0"/>
          <a:fillRef idx="0"/>
          <a:effectRef idx="0"/>
          <a:fontRef idx="minor"/>
        </p:style>
        <p:txBody>
          <a:bodyPr tIns="91440" bIns="91440"/>
          <a:p>
            <a:pPr>
              <a:lnSpc>
                <a:spcPct val="100000"/>
              </a:lnSpc>
            </a:pPr>
            <a:r>
              <a:rPr b="1" lang="en-US" sz="1900" spc="-1" strike="noStrike">
                <a:solidFill>
                  <a:srgbClr val="000000"/>
                </a:solidFill>
                <a:latin typeface="Nunito"/>
                <a:ea typeface="Nunito"/>
              </a:rPr>
              <a:t>Stretch out attempt to fly</a:t>
            </a:r>
            <a:endParaRPr b="0" lang="en-US" sz="1900" spc="-1" strike="noStrike">
              <a:latin typeface="Arial"/>
            </a:endParaRPr>
          </a:p>
          <a:p>
            <a:pPr>
              <a:lnSpc>
                <a:spcPct val="100000"/>
              </a:lnSpc>
            </a:pPr>
            <a:r>
              <a:rPr b="1" lang="en-US" sz="1500" spc="-1" strike="noStrike">
                <a:solidFill>
                  <a:srgbClr val="000000"/>
                </a:solidFill>
                <a:latin typeface="Nunito"/>
                <a:ea typeface="Nunito"/>
              </a:rPr>
              <a:t>Mythery life colder than ice,</a:t>
            </a:r>
            <a:endParaRPr b="0" lang="en-US" sz="1500" spc="-1" strike="noStrike">
              <a:latin typeface="Arial"/>
            </a:endParaRPr>
          </a:p>
          <a:p>
            <a:pPr>
              <a:lnSpc>
                <a:spcPct val="100000"/>
              </a:lnSpc>
            </a:pPr>
            <a:r>
              <a:rPr b="1" lang="en-US" sz="1500" spc="-1" strike="noStrike">
                <a:solidFill>
                  <a:srgbClr val="000000"/>
                </a:solidFill>
                <a:latin typeface="Nunito"/>
                <a:ea typeface="Nunito"/>
              </a:rPr>
              <a:t>To save her savior whole-heartedly,</a:t>
            </a:r>
            <a:endParaRPr b="0" lang="en-US" sz="1500" spc="-1" strike="noStrike">
              <a:latin typeface="Arial"/>
            </a:endParaRPr>
          </a:p>
          <a:p>
            <a:pPr>
              <a:lnSpc>
                <a:spcPct val="100000"/>
              </a:lnSpc>
            </a:pPr>
            <a:r>
              <a:rPr b="1" lang="en-US" sz="1500" spc="-1" strike="noStrike">
                <a:solidFill>
                  <a:srgbClr val="000000"/>
                </a:solidFill>
                <a:latin typeface="Nunito"/>
                <a:ea typeface="Nunito"/>
              </a:rPr>
              <a:t>Fall like a star even before her dream just starts.</a:t>
            </a:r>
            <a:endParaRPr b="0" lang="en-US" sz="1500" spc="-1" strike="noStrike">
              <a:latin typeface="Arial"/>
            </a:endParaRPr>
          </a:p>
        </p:txBody>
      </p:sp>
      <p:pic>
        <p:nvPicPr>
          <p:cNvPr id="198" name="Google Shape;476;p32" descr=""/>
          <p:cNvPicPr/>
          <p:nvPr/>
        </p:nvPicPr>
        <p:blipFill>
          <a:blip r:embed="rId2"/>
          <a:stretch/>
        </p:blipFill>
        <p:spPr>
          <a:xfrm>
            <a:off x="5716800" y="2023560"/>
            <a:ext cx="979920" cy="953280"/>
          </a:xfrm>
          <a:prstGeom prst="rect">
            <a:avLst/>
          </a:prstGeom>
          <a:ln>
            <a:noFill/>
          </a:ln>
        </p:spPr>
      </p:pic>
      <p:pic>
        <p:nvPicPr>
          <p:cNvPr id="199" name="Google Shape;477;p32" descr=""/>
          <p:cNvPicPr/>
          <p:nvPr/>
        </p:nvPicPr>
        <p:blipFill>
          <a:blip r:embed="rId3"/>
          <a:stretch/>
        </p:blipFill>
        <p:spPr>
          <a:xfrm>
            <a:off x="6697080" y="1988280"/>
            <a:ext cx="1027800" cy="988560"/>
          </a:xfrm>
          <a:prstGeom prst="rect">
            <a:avLst/>
          </a:prstGeom>
          <a:ln>
            <a:noFill/>
          </a:ln>
        </p:spPr>
      </p:pic>
      <p:pic>
        <p:nvPicPr>
          <p:cNvPr id="200" name="Google Shape;478;p32" descr=""/>
          <p:cNvPicPr/>
          <p:nvPr/>
        </p:nvPicPr>
        <p:blipFill>
          <a:blip r:embed="rId4"/>
          <a:stretch/>
        </p:blipFill>
        <p:spPr>
          <a:xfrm>
            <a:off x="7725600" y="1964520"/>
            <a:ext cx="1065600" cy="1036440"/>
          </a:xfrm>
          <a:prstGeom prst="rect">
            <a:avLst/>
          </a:prstGeom>
          <a:ln>
            <a:noFill/>
          </a:ln>
        </p:spPr>
      </p:pic>
      <p:pic>
        <p:nvPicPr>
          <p:cNvPr id="201" name="Google Shape;479;p32" descr=""/>
          <p:cNvPicPr/>
          <p:nvPr/>
        </p:nvPicPr>
        <p:blipFill>
          <a:blip r:embed="rId5"/>
          <a:stretch/>
        </p:blipFill>
        <p:spPr>
          <a:xfrm>
            <a:off x="2325240" y="4024080"/>
            <a:ext cx="1683000" cy="1036440"/>
          </a:xfrm>
          <a:prstGeom prst="rect">
            <a:avLst/>
          </a:prstGeom>
          <a:ln>
            <a:noFill/>
          </a:ln>
        </p:spPr>
      </p:pic>
      <p:sp>
        <p:nvSpPr>
          <p:cNvPr id="202" name="CustomShape 3"/>
          <p:cNvSpPr/>
          <p:nvPr/>
        </p:nvSpPr>
        <p:spPr>
          <a:xfrm>
            <a:off x="189360" y="248400"/>
            <a:ext cx="3003480" cy="503280"/>
          </a:xfrm>
          <a:prstGeom prst="rect">
            <a:avLst/>
          </a:prstGeom>
          <a:noFill/>
          <a:ln>
            <a:noFill/>
          </a:ln>
        </p:spPr>
        <p:style>
          <a:lnRef idx="0"/>
          <a:fillRef idx="0"/>
          <a:effectRef idx="0"/>
          <a:fontRef idx="minor"/>
        </p:style>
        <p:txBody>
          <a:bodyPr tIns="91440" bIns="91440"/>
          <a:p>
            <a:pPr>
              <a:lnSpc>
                <a:spcPct val="100000"/>
              </a:lnSpc>
            </a:pPr>
            <a:r>
              <a:rPr b="1" lang="en-US" sz="2100" spc="-1" strike="noStrike">
                <a:solidFill>
                  <a:srgbClr val="ffffff"/>
                </a:solidFill>
                <a:latin typeface="Nunito"/>
                <a:ea typeface="Nunito"/>
              </a:rPr>
              <a:t>Shen Yu Fei</a:t>
            </a:r>
            <a:endParaRPr b="0" lang="en-US" sz="2100" spc="-1" strike="noStrike">
              <a:latin typeface="Arial"/>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3" name="Google Shape;485;p33" descr=""/>
          <p:cNvPicPr/>
          <p:nvPr/>
        </p:nvPicPr>
        <p:blipFill>
          <a:blip r:embed="rId1"/>
          <a:stretch/>
        </p:blipFill>
        <p:spPr>
          <a:xfrm>
            <a:off x="152280" y="152280"/>
            <a:ext cx="2588400" cy="4838400"/>
          </a:xfrm>
          <a:prstGeom prst="rect">
            <a:avLst/>
          </a:prstGeom>
          <a:ln>
            <a:noFill/>
          </a:ln>
        </p:spPr>
      </p:pic>
      <p:sp>
        <p:nvSpPr>
          <p:cNvPr id="204" name="CustomShape 1"/>
          <p:cNvSpPr/>
          <p:nvPr/>
        </p:nvSpPr>
        <p:spPr>
          <a:xfrm>
            <a:off x="2633400" y="152280"/>
            <a:ext cx="2180520" cy="2336760"/>
          </a:xfrm>
          <a:prstGeom prst="rect">
            <a:avLst/>
          </a:prstGeom>
          <a:noFill/>
          <a:ln>
            <a:noFill/>
          </a:ln>
        </p:spPr>
        <p:style>
          <a:lnRef idx="0"/>
          <a:fillRef idx="0"/>
          <a:effectRef idx="0"/>
          <a:fontRef idx="minor"/>
        </p:style>
        <p:txBody>
          <a:bodyPr tIns="91440" bIns="91440"/>
          <a:p>
            <a:pPr>
              <a:lnSpc>
                <a:spcPct val="100000"/>
              </a:lnSpc>
            </a:pPr>
            <a:r>
              <a:rPr b="1" lang="en-US" sz="1600" spc="-1" strike="noStrike">
                <a:solidFill>
                  <a:srgbClr val="ffd700"/>
                </a:solidFill>
                <a:latin typeface="Arial"/>
                <a:ea typeface="Arial"/>
              </a:rPr>
              <a:t>罗辑</a:t>
            </a:r>
            <a:endParaRPr b="0" lang="en-US" sz="1600" spc="-1" strike="noStrike">
              <a:latin typeface="Arial"/>
            </a:endParaRPr>
          </a:p>
          <a:p>
            <a:pPr>
              <a:lnSpc>
                <a:spcPct val="100000"/>
              </a:lnSpc>
            </a:pPr>
            <a:endParaRPr b="0" lang="en-US" sz="1600" spc="-1" strike="noStrike">
              <a:latin typeface="Arial"/>
            </a:endParaRPr>
          </a:p>
          <a:p>
            <a:pPr>
              <a:lnSpc>
                <a:spcPct val="100000"/>
              </a:lnSpc>
            </a:pPr>
            <a:r>
              <a:rPr b="1" lang="en-US" sz="1600" spc="-1" strike="noStrike">
                <a:solidFill>
                  <a:srgbClr val="ffd700"/>
                </a:solidFill>
                <a:latin typeface="Arial"/>
                <a:ea typeface="Arial"/>
              </a:rPr>
              <a:t>放浪形骸本无羁，</a:t>
            </a:r>
            <a:endParaRPr b="0" lang="en-US" sz="1600" spc="-1" strike="noStrike">
              <a:latin typeface="Arial"/>
            </a:endParaRPr>
          </a:p>
          <a:p>
            <a:pPr>
              <a:lnSpc>
                <a:spcPct val="100000"/>
              </a:lnSpc>
            </a:pPr>
            <a:r>
              <a:rPr b="1" lang="en-US" sz="1600" spc="-1" strike="noStrike">
                <a:solidFill>
                  <a:srgbClr val="ffd700"/>
                </a:solidFill>
                <a:latin typeface="Arial"/>
                <a:ea typeface="Arial"/>
              </a:rPr>
              <a:t>宇宙真理唯逻辑。</a:t>
            </a:r>
            <a:endParaRPr b="0" lang="en-US" sz="1600" spc="-1" strike="noStrike">
              <a:latin typeface="Arial"/>
            </a:endParaRPr>
          </a:p>
          <a:p>
            <a:pPr>
              <a:lnSpc>
                <a:spcPct val="100000"/>
              </a:lnSpc>
            </a:pPr>
            <a:r>
              <a:rPr b="1" lang="en-US" sz="1600" spc="-1" strike="noStrike">
                <a:solidFill>
                  <a:srgbClr val="ffd700"/>
                </a:solidFill>
                <a:latin typeface="Arial"/>
                <a:ea typeface="Arial"/>
              </a:rPr>
              <a:t>面壁执剑一甲子，</a:t>
            </a:r>
            <a:endParaRPr b="0" lang="en-US" sz="1600" spc="-1" strike="noStrike">
              <a:latin typeface="Arial"/>
            </a:endParaRPr>
          </a:p>
          <a:p>
            <a:pPr>
              <a:lnSpc>
                <a:spcPct val="115000"/>
              </a:lnSpc>
            </a:pPr>
            <a:r>
              <a:rPr b="1" lang="en-US" sz="1600" spc="-1" strike="noStrike">
                <a:solidFill>
                  <a:srgbClr val="ffd700"/>
                </a:solidFill>
                <a:latin typeface="Arial"/>
                <a:ea typeface="Arial"/>
              </a:rPr>
              <a:t>石刻历史写传奇。</a:t>
            </a:r>
            <a:endParaRPr b="0" lang="en-US" sz="1600" spc="-1" strike="noStrike">
              <a:latin typeface="Arial"/>
            </a:endParaRPr>
          </a:p>
          <a:p>
            <a:pPr>
              <a:lnSpc>
                <a:spcPct val="115000"/>
              </a:lnSpc>
            </a:pPr>
            <a:endParaRPr b="0" lang="en-US" sz="1600" spc="-1" strike="noStrike">
              <a:latin typeface="Arial"/>
            </a:endParaRPr>
          </a:p>
          <a:p>
            <a:pPr>
              <a:lnSpc>
                <a:spcPct val="128000"/>
              </a:lnSpc>
            </a:pPr>
            <a:endParaRPr b="0" lang="en-US" sz="1600" spc="-1" strike="noStrike">
              <a:latin typeface="Arial"/>
            </a:endParaRPr>
          </a:p>
          <a:p>
            <a:pPr>
              <a:lnSpc>
                <a:spcPct val="115000"/>
              </a:lnSpc>
            </a:pPr>
            <a:endParaRPr b="0" lang="en-US" sz="1600" spc="-1" strike="noStrike">
              <a:latin typeface="Arial"/>
            </a:endParaRPr>
          </a:p>
        </p:txBody>
      </p:sp>
      <p:sp>
        <p:nvSpPr>
          <p:cNvPr id="205" name="CustomShape 2"/>
          <p:cNvSpPr/>
          <p:nvPr/>
        </p:nvSpPr>
        <p:spPr>
          <a:xfrm>
            <a:off x="312840" y="329040"/>
            <a:ext cx="2320560" cy="701640"/>
          </a:xfrm>
          <a:prstGeom prst="rect">
            <a:avLst/>
          </a:prstGeom>
          <a:noFill/>
          <a:ln>
            <a:noFill/>
          </a:ln>
        </p:spPr>
        <p:style>
          <a:lnRef idx="0"/>
          <a:fillRef idx="0"/>
          <a:effectRef idx="0"/>
          <a:fontRef idx="minor"/>
        </p:style>
        <p:txBody>
          <a:bodyPr tIns="91440" bIns="91440"/>
          <a:p>
            <a:pPr>
              <a:lnSpc>
                <a:spcPct val="100000"/>
              </a:lnSpc>
            </a:pPr>
            <a:r>
              <a:rPr b="1" lang="en-US" sz="1700" spc="-1" strike="noStrike">
                <a:solidFill>
                  <a:srgbClr val="ffffff"/>
                </a:solidFill>
                <a:latin typeface="Nunito"/>
                <a:ea typeface="Nunito"/>
              </a:rPr>
              <a:t>罗辑   </a:t>
            </a:r>
            <a:r>
              <a:rPr b="1" lang="en-US" sz="1700" spc="-1" strike="noStrike">
                <a:solidFill>
                  <a:srgbClr val="ffffff"/>
                </a:solidFill>
                <a:latin typeface="Nunito"/>
                <a:ea typeface="Nunito"/>
              </a:rPr>
              <a:t>Luo Ji </a:t>
            </a:r>
            <a:endParaRPr b="0" lang="en-US" sz="1700" spc="-1" strike="noStrike">
              <a:latin typeface="Arial"/>
            </a:endParaRPr>
          </a:p>
          <a:p>
            <a:pPr>
              <a:lnSpc>
                <a:spcPct val="100000"/>
              </a:lnSpc>
            </a:pPr>
            <a:r>
              <a:rPr b="1" lang="en-US" sz="1700" spc="-1" strike="noStrike">
                <a:solidFill>
                  <a:srgbClr val="ffffff"/>
                </a:solidFill>
                <a:latin typeface="Nunito"/>
                <a:ea typeface="Nunito"/>
              </a:rPr>
              <a:t>（逻辑）</a:t>
            </a:r>
            <a:r>
              <a:rPr b="1" lang="en-US" sz="1700" spc="-1" strike="noStrike">
                <a:solidFill>
                  <a:srgbClr val="ffffff"/>
                </a:solidFill>
                <a:latin typeface="Nunito"/>
                <a:ea typeface="Nunito"/>
              </a:rPr>
              <a:t>Logical</a:t>
            </a:r>
            <a:endParaRPr b="0" lang="en-US" sz="1700" spc="-1" strike="noStrike">
              <a:latin typeface="Arial"/>
            </a:endParaRPr>
          </a:p>
        </p:txBody>
      </p:sp>
      <p:pic>
        <p:nvPicPr>
          <p:cNvPr id="206" name="Google Shape;488;p33" descr=""/>
          <p:cNvPicPr/>
          <p:nvPr/>
        </p:nvPicPr>
        <p:blipFill>
          <a:blip r:embed="rId2"/>
          <a:stretch/>
        </p:blipFill>
        <p:spPr>
          <a:xfrm>
            <a:off x="2893680" y="3388680"/>
            <a:ext cx="2833560" cy="1602360"/>
          </a:xfrm>
          <a:prstGeom prst="rect">
            <a:avLst/>
          </a:prstGeom>
          <a:ln>
            <a:noFill/>
          </a:ln>
        </p:spPr>
      </p:pic>
      <p:sp>
        <p:nvSpPr>
          <p:cNvPr id="207" name="CustomShape 3"/>
          <p:cNvSpPr/>
          <p:nvPr/>
        </p:nvSpPr>
        <p:spPr>
          <a:xfrm>
            <a:off x="4863600" y="1452600"/>
            <a:ext cx="4048920" cy="2858760"/>
          </a:xfrm>
          <a:prstGeom prst="rect">
            <a:avLst/>
          </a:prstGeom>
          <a:noFill/>
          <a:ln>
            <a:noFill/>
          </a:ln>
        </p:spPr>
        <p:style>
          <a:lnRef idx="0"/>
          <a:fillRef idx="0"/>
          <a:effectRef idx="0"/>
          <a:fontRef idx="minor"/>
        </p:style>
        <p:txBody>
          <a:bodyPr tIns="91440" bIns="91440"/>
          <a:p>
            <a:pPr>
              <a:lnSpc>
                <a:spcPct val="171000"/>
              </a:lnSpc>
            </a:pPr>
            <a:r>
              <a:rPr b="1" lang="en-US" sz="1350" spc="-1" strike="noStrike">
                <a:solidFill>
                  <a:srgbClr val="333333"/>
                </a:solidFill>
                <a:latin typeface="Arial"/>
                <a:ea typeface="Arial"/>
              </a:rPr>
              <a:t>基本公理</a:t>
            </a:r>
            <a:r>
              <a:rPr b="1" lang="en-US" sz="1350" spc="-1" strike="noStrike">
                <a:solidFill>
                  <a:srgbClr val="333333"/>
                </a:solidFill>
                <a:latin typeface="Arial"/>
                <a:ea typeface="Arial"/>
              </a:rPr>
              <a:t>(</a:t>
            </a:r>
            <a:r>
              <a:rPr b="1" lang="en-US" sz="1500" spc="-1" strike="noStrike">
                <a:solidFill>
                  <a:srgbClr val="202124"/>
                </a:solidFill>
                <a:latin typeface="Arial"/>
                <a:ea typeface="Arial"/>
              </a:rPr>
              <a:t>Basic Axioms</a:t>
            </a:r>
            <a:r>
              <a:rPr b="1" lang="en-US" sz="1350" spc="-1" strike="noStrike">
                <a:solidFill>
                  <a:srgbClr val="333333"/>
                </a:solidFill>
                <a:latin typeface="Arial"/>
                <a:ea typeface="Arial"/>
              </a:rPr>
              <a:t>)</a:t>
            </a:r>
            <a:endParaRPr b="0" lang="en-US" sz="1350" spc="-1" strike="noStrike">
              <a:latin typeface="Arial"/>
            </a:endParaRPr>
          </a:p>
          <a:p>
            <a:pPr marL="736560" indent="-304560">
              <a:lnSpc>
                <a:spcPct val="115000"/>
              </a:lnSpc>
              <a:spcBef>
                <a:spcPts val="1100"/>
              </a:spcBef>
              <a:buClr>
                <a:srgbClr val="333333"/>
              </a:buClr>
              <a:buFont typeface="Arial"/>
              <a:buAutoNum type="arabicPeriod"/>
            </a:pPr>
            <a:r>
              <a:rPr b="1" lang="en-US" sz="1350" spc="-1" strike="noStrike">
                <a:solidFill>
                  <a:srgbClr val="333333"/>
                </a:solidFill>
                <a:latin typeface="Arial"/>
                <a:ea typeface="Arial"/>
              </a:rPr>
              <a:t>生存是文明的第一需要。</a:t>
            </a:r>
            <a:r>
              <a:rPr b="1" lang="en-US" sz="1350" spc="-1" strike="noStrike">
                <a:solidFill>
                  <a:srgbClr val="333333"/>
                </a:solidFill>
                <a:latin typeface="Arial"/>
                <a:ea typeface="Arial"/>
              </a:rPr>
              <a:t>Survival is primary need of civilization.</a:t>
            </a:r>
            <a:endParaRPr b="0" lang="en-US" sz="1350" spc="-1" strike="noStrike">
              <a:latin typeface="Arial"/>
            </a:endParaRPr>
          </a:p>
          <a:p>
            <a:pPr marL="736560" indent="-304560">
              <a:lnSpc>
                <a:spcPct val="115000"/>
              </a:lnSpc>
              <a:buClr>
                <a:srgbClr val="333333"/>
              </a:buClr>
              <a:buFont typeface="Arial"/>
              <a:buAutoNum type="arabicPeriod"/>
            </a:pPr>
            <a:r>
              <a:rPr b="1" lang="en-US" sz="1350" spc="-1" strike="noStrike">
                <a:solidFill>
                  <a:srgbClr val="333333"/>
                </a:solidFill>
                <a:latin typeface="Arial"/>
                <a:ea typeface="Arial"/>
              </a:rPr>
              <a:t>文明不断增长和扩张，但宇宙中的物质总量保持不变。</a:t>
            </a:r>
            <a:r>
              <a:rPr b="1" lang="en-US" sz="1350" spc="-1" strike="noStrike">
                <a:solidFill>
                  <a:srgbClr val="333333"/>
                </a:solidFill>
                <a:latin typeface="Arial"/>
                <a:ea typeface="Arial"/>
              </a:rPr>
              <a:t>Civilization continuously grows and expands, but the total matter in the universe remains constant.</a:t>
            </a:r>
            <a:endParaRPr b="0" lang="en-US" sz="1350" spc="-1" strike="noStrike">
              <a:latin typeface="Arial"/>
            </a:endParaRPr>
          </a:p>
          <a:p>
            <a:pPr>
              <a:lnSpc>
                <a:spcPct val="100000"/>
              </a:lnSpc>
              <a:spcBef>
                <a:spcPts val="2200"/>
              </a:spcBef>
            </a:pPr>
            <a:endParaRPr b="0" lang="en-US" sz="1350" spc="-1" strike="noStrike">
              <a:latin typeface="Arial"/>
            </a:endParaRPr>
          </a:p>
        </p:txBody>
      </p:sp>
      <p:sp>
        <p:nvSpPr>
          <p:cNvPr id="208" name="CustomShape 4"/>
          <p:cNvSpPr/>
          <p:nvPr/>
        </p:nvSpPr>
        <p:spPr>
          <a:xfrm>
            <a:off x="4608720" y="115200"/>
            <a:ext cx="4353120" cy="1189440"/>
          </a:xfrm>
          <a:prstGeom prst="rect">
            <a:avLst/>
          </a:prstGeom>
          <a:noFill/>
          <a:ln>
            <a:noFill/>
          </a:ln>
        </p:spPr>
        <p:style>
          <a:lnRef idx="0"/>
          <a:fillRef idx="0"/>
          <a:effectRef idx="0"/>
          <a:fontRef idx="minor"/>
        </p:style>
        <p:txBody>
          <a:bodyPr tIns="91440" bIns="91440"/>
          <a:p>
            <a:pPr>
              <a:lnSpc>
                <a:spcPct val="115000"/>
              </a:lnSpc>
            </a:pPr>
            <a:r>
              <a:rPr b="0" lang="en-US" sz="1400" spc="-1" strike="noStrike">
                <a:solidFill>
                  <a:srgbClr val="202124"/>
                </a:solidFill>
                <a:latin typeface="Arial"/>
                <a:ea typeface="Arial"/>
              </a:rPr>
              <a:t>A playboy with irrational life,</a:t>
            </a:r>
            <a:endParaRPr b="0" lang="en-US" sz="1400" spc="-1" strike="noStrike">
              <a:latin typeface="Arial"/>
            </a:endParaRPr>
          </a:p>
          <a:p>
            <a:pPr>
              <a:lnSpc>
                <a:spcPct val="115000"/>
              </a:lnSpc>
            </a:pPr>
            <a:r>
              <a:rPr b="0" lang="en-US" sz="1400" spc="-1" strike="noStrike">
                <a:solidFill>
                  <a:srgbClr val="202124"/>
                </a:solidFill>
                <a:latin typeface="Arial"/>
                <a:ea typeface="Arial"/>
              </a:rPr>
              <a:t>Discovered the truth of the universe is only by logic.</a:t>
            </a:r>
            <a:endParaRPr b="0" lang="en-US" sz="1400" spc="-1" strike="noStrike">
              <a:latin typeface="Arial"/>
            </a:endParaRPr>
          </a:p>
          <a:p>
            <a:pPr>
              <a:lnSpc>
                <a:spcPct val="115000"/>
              </a:lnSpc>
            </a:pPr>
            <a:r>
              <a:rPr b="0" lang="en-US" sz="1400" spc="-1" strike="noStrike">
                <a:solidFill>
                  <a:srgbClr val="202124"/>
                </a:solidFill>
                <a:latin typeface="Arial"/>
                <a:ea typeface="Arial"/>
              </a:rPr>
              <a:t>Facing the wall with a sword for 60 years,</a:t>
            </a:r>
            <a:endParaRPr b="0" lang="en-US" sz="1400" spc="-1" strike="noStrike">
              <a:latin typeface="Arial"/>
            </a:endParaRPr>
          </a:p>
          <a:p>
            <a:pPr>
              <a:lnSpc>
                <a:spcPct val="128000"/>
              </a:lnSpc>
            </a:pPr>
            <a:r>
              <a:rPr b="0" lang="en-US" sz="1400" spc="-1" strike="noStrike">
                <a:solidFill>
                  <a:srgbClr val="202124"/>
                </a:solidFill>
                <a:latin typeface="Arial"/>
                <a:ea typeface="Arial"/>
              </a:rPr>
              <a:t>The history of stone carvings writes legends.</a:t>
            </a:r>
            <a:endParaRPr b="0" lang="en-US" sz="1400" spc="-1" strike="noStrike">
              <a:latin typeface="Arial"/>
            </a:endParaRPr>
          </a:p>
        </p:txBody>
      </p:sp>
      <p:sp>
        <p:nvSpPr>
          <p:cNvPr id="209" name="CustomShape 5"/>
          <p:cNvSpPr/>
          <p:nvPr/>
        </p:nvSpPr>
        <p:spPr>
          <a:xfrm>
            <a:off x="5879880" y="4198320"/>
            <a:ext cx="2865600" cy="1004400"/>
          </a:xfrm>
          <a:prstGeom prst="rect">
            <a:avLst/>
          </a:prstGeom>
          <a:noFill/>
          <a:ln>
            <a:noFill/>
          </a:ln>
        </p:spPr>
        <p:style>
          <a:lnRef idx="0"/>
          <a:fillRef idx="0"/>
          <a:effectRef idx="0"/>
          <a:fontRef idx="minor"/>
        </p:style>
        <p:txBody>
          <a:bodyPr tIns="91440" bIns="91440"/>
          <a:p>
            <a:pPr>
              <a:lnSpc>
                <a:spcPct val="100000"/>
              </a:lnSpc>
            </a:pPr>
            <a:r>
              <a:rPr b="1" lang="en-US" sz="1600" spc="-1" strike="noStrike">
                <a:solidFill>
                  <a:srgbClr val="ffd700"/>
                </a:solidFill>
                <a:latin typeface="Nunito"/>
                <a:ea typeface="Nunito"/>
              </a:rPr>
              <a:t>M</a:t>
            </a:r>
            <a:r>
              <a:rPr b="1" lang="en-US" sz="1600" spc="-1" strike="noStrike">
                <a:solidFill>
                  <a:srgbClr val="000000"/>
                </a:solidFill>
                <a:latin typeface="Nunito"/>
                <a:ea typeface="Nunito"/>
              </a:rPr>
              <a:t>utual </a:t>
            </a:r>
            <a:r>
              <a:rPr b="1" lang="en-US" sz="1600" spc="-1" strike="noStrike">
                <a:solidFill>
                  <a:srgbClr val="ffd700"/>
                </a:solidFill>
                <a:latin typeface="Nunito"/>
                <a:ea typeface="Nunito"/>
              </a:rPr>
              <a:t>A</a:t>
            </a:r>
            <a:r>
              <a:rPr b="1" lang="en-US" sz="1600" spc="-1" strike="noStrike">
                <a:solidFill>
                  <a:srgbClr val="000000"/>
                </a:solidFill>
                <a:latin typeface="Nunito"/>
                <a:ea typeface="Nunito"/>
              </a:rPr>
              <a:t>ssured </a:t>
            </a:r>
            <a:r>
              <a:rPr b="1" lang="en-US" sz="1600" spc="-1" strike="noStrike">
                <a:solidFill>
                  <a:srgbClr val="ffd700"/>
                </a:solidFill>
                <a:latin typeface="Nunito"/>
                <a:ea typeface="Nunito"/>
              </a:rPr>
              <a:t>D</a:t>
            </a:r>
            <a:r>
              <a:rPr b="1" lang="en-US" sz="1600" spc="-1" strike="noStrike">
                <a:solidFill>
                  <a:srgbClr val="000000"/>
                </a:solidFill>
                <a:latin typeface="Nunito"/>
                <a:ea typeface="Nunito"/>
              </a:rPr>
              <a:t>estruction</a:t>
            </a:r>
            <a:endParaRPr b="0" lang="en-US" sz="1600" spc="-1" strike="noStrike">
              <a:latin typeface="Arial"/>
            </a:endParaRPr>
          </a:p>
          <a:p>
            <a:pPr>
              <a:lnSpc>
                <a:spcPct val="100000"/>
              </a:lnSpc>
            </a:pPr>
            <a:r>
              <a:rPr b="1" lang="en-US" sz="2200" spc="-1" strike="noStrike">
                <a:solidFill>
                  <a:srgbClr val="000000"/>
                </a:solidFill>
                <a:latin typeface="Nunito"/>
                <a:ea typeface="Nunito"/>
              </a:rPr>
              <a:t>           </a:t>
            </a:r>
            <a:r>
              <a:rPr b="1" lang="en-US" sz="2200" spc="-1" strike="noStrike">
                <a:solidFill>
                  <a:srgbClr val="000000"/>
                </a:solidFill>
                <a:latin typeface="Nunito"/>
                <a:ea typeface="Nunito"/>
              </a:rPr>
              <a:t>(</a:t>
            </a:r>
            <a:r>
              <a:rPr b="1" lang="en-US" sz="2200" spc="-1" strike="noStrike">
                <a:solidFill>
                  <a:srgbClr val="ffd700"/>
                </a:solidFill>
                <a:latin typeface="Nunito"/>
                <a:ea typeface="Nunito"/>
              </a:rPr>
              <a:t>MAD</a:t>
            </a:r>
            <a:r>
              <a:rPr b="1" lang="en-US" sz="2200" spc="-1" strike="noStrike">
                <a:solidFill>
                  <a:srgbClr val="000000"/>
                </a:solidFill>
                <a:latin typeface="Nunito"/>
                <a:ea typeface="Nunito"/>
              </a:rPr>
              <a:t>)</a:t>
            </a:r>
            <a:endParaRPr b="0" lang="en-US" sz="2200" spc="-1" strike="noStrike">
              <a:latin typeface="Arial"/>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0" name="Google Shape;496;p34" descr=""/>
          <p:cNvPicPr/>
          <p:nvPr/>
        </p:nvPicPr>
        <p:blipFill>
          <a:blip r:embed="rId1"/>
          <a:stretch/>
        </p:blipFill>
        <p:spPr>
          <a:xfrm>
            <a:off x="152280" y="152280"/>
            <a:ext cx="5238360" cy="3457080"/>
          </a:xfrm>
          <a:prstGeom prst="rect">
            <a:avLst/>
          </a:prstGeom>
          <a:ln>
            <a:noFill/>
          </a:ln>
        </p:spPr>
      </p:pic>
      <p:sp>
        <p:nvSpPr>
          <p:cNvPr id="211" name="CustomShape 1"/>
          <p:cNvSpPr/>
          <p:nvPr/>
        </p:nvSpPr>
        <p:spPr>
          <a:xfrm>
            <a:off x="822960" y="477360"/>
            <a:ext cx="3102120" cy="669240"/>
          </a:xfrm>
          <a:prstGeom prst="rect">
            <a:avLst/>
          </a:prstGeom>
          <a:noFill/>
          <a:ln>
            <a:noFill/>
          </a:ln>
        </p:spPr>
        <p:style>
          <a:lnRef idx="0"/>
          <a:fillRef idx="0"/>
          <a:effectRef idx="0"/>
          <a:fontRef idx="minor"/>
        </p:style>
        <p:txBody>
          <a:bodyPr tIns="91440" bIns="91440"/>
          <a:p>
            <a:pPr>
              <a:lnSpc>
                <a:spcPct val="100000"/>
              </a:lnSpc>
            </a:pPr>
            <a:r>
              <a:rPr b="1" lang="en-US" sz="1600" spc="-1" strike="noStrike">
                <a:solidFill>
                  <a:srgbClr val="ffffff"/>
                </a:solidFill>
                <a:latin typeface="Nunito"/>
                <a:ea typeface="Nunito"/>
              </a:rPr>
              <a:t>黑暗森林法则 </a:t>
            </a:r>
            <a:r>
              <a:rPr b="1" lang="en-US" sz="1600" spc="-1" strike="noStrike">
                <a:solidFill>
                  <a:srgbClr val="ffffff"/>
                </a:solidFill>
                <a:latin typeface="Nunito"/>
                <a:ea typeface="Nunito"/>
              </a:rPr>
              <a:t>Dark Forest Rule</a:t>
            </a:r>
            <a:endParaRPr b="0" lang="en-US" sz="1600" spc="-1" strike="noStrike">
              <a:latin typeface="Arial"/>
            </a:endParaRPr>
          </a:p>
        </p:txBody>
      </p:sp>
      <p:pic>
        <p:nvPicPr>
          <p:cNvPr id="212" name="Google Shape;498;p34" descr=""/>
          <p:cNvPicPr/>
          <p:nvPr/>
        </p:nvPicPr>
        <p:blipFill>
          <a:blip r:embed="rId2"/>
          <a:stretch/>
        </p:blipFill>
        <p:spPr>
          <a:xfrm>
            <a:off x="6225480" y="3454200"/>
            <a:ext cx="2430000" cy="1602360"/>
          </a:xfrm>
          <a:prstGeom prst="rect">
            <a:avLst/>
          </a:prstGeom>
          <a:ln>
            <a:noFill/>
          </a:ln>
        </p:spPr>
      </p:pic>
      <p:pic>
        <p:nvPicPr>
          <p:cNvPr id="213" name="Google Shape;499;p34" descr=""/>
          <p:cNvPicPr/>
          <p:nvPr/>
        </p:nvPicPr>
        <p:blipFill>
          <a:blip r:embed="rId3"/>
          <a:stretch/>
        </p:blipFill>
        <p:spPr>
          <a:xfrm>
            <a:off x="5857200" y="87840"/>
            <a:ext cx="2475360" cy="3300480"/>
          </a:xfrm>
          <a:prstGeom prst="rect">
            <a:avLst/>
          </a:prstGeom>
          <a:ln>
            <a:noFill/>
          </a:ln>
        </p:spPr>
      </p:pic>
      <p:sp>
        <p:nvSpPr>
          <p:cNvPr id="214" name="CustomShape 2"/>
          <p:cNvSpPr/>
          <p:nvPr/>
        </p:nvSpPr>
        <p:spPr>
          <a:xfrm>
            <a:off x="444240" y="2863800"/>
            <a:ext cx="1884240" cy="82188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ffff"/>
                </a:solidFill>
                <a:latin typeface="Nunito"/>
                <a:ea typeface="Nunito"/>
              </a:rPr>
              <a:t>猜疑链</a:t>
            </a:r>
            <a:endParaRPr b="0" lang="en-US" sz="1400" spc="-1" strike="noStrike">
              <a:latin typeface="Arial"/>
            </a:endParaRPr>
          </a:p>
          <a:p>
            <a:pPr>
              <a:lnSpc>
                <a:spcPct val="100000"/>
              </a:lnSpc>
            </a:pPr>
            <a:r>
              <a:rPr b="1" lang="en-US" sz="1400" spc="-1" strike="noStrike">
                <a:solidFill>
                  <a:srgbClr val="ffffff"/>
                </a:solidFill>
                <a:latin typeface="Nunito"/>
                <a:ea typeface="Nunito"/>
              </a:rPr>
              <a:t>Chains of Suspicion </a:t>
            </a:r>
            <a:endParaRPr b="0" lang="en-US" sz="1400" spc="-1" strike="noStrike">
              <a:latin typeface="Arial"/>
            </a:endParaRPr>
          </a:p>
        </p:txBody>
      </p:sp>
      <p:sp>
        <p:nvSpPr>
          <p:cNvPr id="215" name="CustomShape 3"/>
          <p:cNvSpPr/>
          <p:nvPr/>
        </p:nvSpPr>
        <p:spPr>
          <a:xfrm>
            <a:off x="2518200" y="2641680"/>
            <a:ext cx="2740320" cy="60948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ffff"/>
                </a:solidFill>
                <a:latin typeface="Nunito"/>
                <a:ea typeface="Nunito"/>
              </a:rPr>
              <a:t>技术爆炸</a:t>
            </a:r>
            <a:endParaRPr b="0" lang="en-US" sz="1400" spc="-1" strike="noStrike">
              <a:latin typeface="Arial"/>
            </a:endParaRPr>
          </a:p>
          <a:p>
            <a:pPr>
              <a:lnSpc>
                <a:spcPct val="100000"/>
              </a:lnSpc>
            </a:pPr>
            <a:r>
              <a:rPr b="1" lang="en-US" sz="1400" spc="-1" strike="noStrike">
                <a:solidFill>
                  <a:srgbClr val="ffffff"/>
                </a:solidFill>
                <a:latin typeface="Nunito"/>
                <a:ea typeface="Nunito"/>
              </a:rPr>
              <a:t>Technological Explosion</a:t>
            </a:r>
            <a:endParaRPr b="0" lang="en-US" sz="1400" spc="-1" strike="noStrike">
              <a:latin typeface="Arial"/>
            </a:endParaRPr>
          </a:p>
        </p:txBody>
      </p:sp>
      <p:pic>
        <p:nvPicPr>
          <p:cNvPr id="216" name="Google Shape;502;p34" descr=""/>
          <p:cNvPicPr/>
          <p:nvPr/>
        </p:nvPicPr>
        <p:blipFill>
          <a:blip r:embed="rId4"/>
          <a:stretch/>
        </p:blipFill>
        <p:spPr>
          <a:xfrm>
            <a:off x="152280" y="3762360"/>
            <a:ext cx="2457000" cy="1228320"/>
          </a:xfrm>
          <a:prstGeom prst="rect">
            <a:avLst/>
          </a:prstGeom>
          <a:ln>
            <a:noFill/>
          </a:ln>
        </p:spPr>
      </p:pic>
      <p:pic>
        <p:nvPicPr>
          <p:cNvPr id="217" name="Google Shape;503;p34" descr=""/>
          <p:cNvPicPr/>
          <p:nvPr/>
        </p:nvPicPr>
        <p:blipFill>
          <a:blip r:embed="rId5"/>
          <a:stretch/>
        </p:blipFill>
        <p:spPr>
          <a:xfrm>
            <a:off x="3134520" y="3356280"/>
            <a:ext cx="2665080" cy="1798560"/>
          </a:xfrm>
          <a:prstGeom prst="rect">
            <a:avLst/>
          </a:prstGeom>
          <a:ln>
            <a:noFill/>
          </a:ln>
        </p:spPr>
      </p:pic>
      <p:sp>
        <p:nvSpPr>
          <p:cNvPr id="218" name="CustomShape 4"/>
          <p:cNvSpPr/>
          <p:nvPr/>
        </p:nvSpPr>
        <p:spPr>
          <a:xfrm>
            <a:off x="3466080" y="3479400"/>
            <a:ext cx="2120040" cy="39636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202122"/>
                </a:solidFill>
                <a:latin typeface="Roboto"/>
                <a:ea typeface="Roboto"/>
              </a:rPr>
              <a:t>Balance of Terror</a:t>
            </a:r>
            <a:endParaRPr b="0" lang="en-US" sz="1400" spc="-1" strike="noStrike">
              <a:latin typeface="Arial"/>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9" name="Google Shape;509;p35" descr=""/>
          <p:cNvPicPr/>
          <p:nvPr/>
        </p:nvPicPr>
        <p:blipFill>
          <a:blip r:embed="rId1"/>
          <a:stretch/>
        </p:blipFill>
        <p:spPr>
          <a:xfrm>
            <a:off x="0" y="0"/>
            <a:ext cx="6095520" cy="3895200"/>
          </a:xfrm>
          <a:prstGeom prst="rect">
            <a:avLst/>
          </a:prstGeom>
          <a:ln>
            <a:noFill/>
          </a:ln>
        </p:spPr>
      </p:pic>
      <p:pic>
        <p:nvPicPr>
          <p:cNvPr id="220" name="Google Shape;510;p35" descr=""/>
          <p:cNvPicPr/>
          <p:nvPr/>
        </p:nvPicPr>
        <p:blipFill>
          <a:blip r:embed="rId2"/>
          <a:stretch/>
        </p:blipFill>
        <p:spPr>
          <a:xfrm>
            <a:off x="5571360" y="2041560"/>
            <a:ext cx="1081800" cy="1197720"/>
          </a:xfrm>
          <a:prstGeom prst="rect">
            <a:avLst/>
          </a:prstGeom>
          <a:ln>
            <a:noFill/>
          </a:ln>
        </p:spPr>
      </p:pic>
      <p:pic>
        <p:nvPicPr>
          <p:cNvPr id="221" name="Google Shape;511;p35" descr=""/>
          <p:cNvPicPr/>
          <p:nvPr/>
        </p:nvPicPr>
        <p:blipFill>
          <a:blip r:embed="rId3"/>
          <a:stretch/>
        </p:blipFill>
        <p:spPr>
          <a:xfrm>
            <a:off x="6686640" y="2041560"/>
            <a:ext cx="2561400" cy="1197720"/>
          </a:xfrm>
          <a:prstGeom prst="rect">
            <a:avLst/>
          </a:prstGeom>
          <a:ln>
            <a:noFill/>
          </a:ln>
        </p:spPr>
      </p:pic>
      <p:sp>
        <p:nvSpPr>
          <p:cNvPr id="222" name="CustomShape 1"/>
          <p:cNvSpPr/>
          <p:nvPr/>
        </p:nvSpPr>
        <p:spPr>
          <a:xfrm>
            <a:off x="5571360" y="3895560"/>
            <a:ext cx="2599920" cy="518400"/>
          </a:xfrm>
          <a:prstGeom prst="rect">
            <a:avLst/>
          </a:prstGeom>
          <a:solidFill>
            <a:schemeClr val="lt1"/>
          </a:solidFill>
          <a:ln>
            <a:noFill/>
          </a:ln>
        </p:spPr>
        <p:style>
          <a:lnRef idx="0"/>
          <a:fillRef idx="0"/>
          <a:effectRef idx="0"/>
          <a:fontRef idx="minor"/>
        </p:style>
        <p:txBody>
          <a:bodyPr tIns="91440" bIns="91440"/>
          <a:p>
            <a:pPr>
              <a:lnSpc>
                <a:spcPct val="100000"/>
              </a:lnSpc>
            </a:pPr>
            <a:r>
              <a:rPr b="1" lang="en-US" sz="2200" spc="-1" strike="noStrike">
                <a:solidFill>
                  <a:srgbClr val="000000"/>
                </a:solidFill>
                <a:latin typeface="Nunito"/>
                <a:ea typeface="Nunito"/>
              </a:rPr>
              <a:t>ZHANG BEIHAI</a:t>
            </a:r>
            <a:endParaRPr b="0" lang="en-US" sz="2200" spc="-1" strike="noStrike">
              <a:latin typeface="Arial"/>
            </a:endParaRPr>
          </a:p>
        </p:txBody>
      </p:sp>
      <p:pic>
        <p:nvPicPr>
          <p:cNvPr id="223" name="Google Shape;513;p35" descr=""/>
          <p:cNvPicPr/>
          <p:nvPr/>
        </p:nvPicPr>
        <p:blipFill>
          <a:blip r:embed="rId4"/>
          <a:stretch/>
        </p:blipFill>
        <p:spPr>
          <a:xfrm>
            <a:off x="6248520" y="152280"/>
            <a:ext cx="1736280" cy="1736280"/>
          </a:xfrm>
          <a:prstGeom prst="rect">
            <a:avLst/>
          </a:prstGeom>
          <a:ln>
            <a:noFill/>
          </a:ln>
        </p:spPr>
      </p:pic>
      <p:sp>
        <p:nvSpPr>
          <p:cNvPr id="224" name="CustomShape 2"/>
          <p:cNvSpPr/>
          <p:nvPr/>
        </p:nvSpPr>
        <p:spPr>
          <a:xfrm>
            <a:off x="153360" y="4240800"/>
            <a:ext cx="2963160" cy="867960"/>
          </a:xfrm>
          <a:prstGeom prst="rect">
            <a:avLst/>
          </a:prstGeom>
          <a:noFill/>
          <a:ln>
            <a:noFill/>
          </a:ln>
        </p:spPr>
        <p:style>
          <a:lnRef idx="0"/>
          <a:fillRef idx="0"/>
          <a:effectRef idx="0"/>
          <a:fontRef idx="minor"/>
        </p:style>
        <p:txBody>
          <a:bodyPr tIns="91440" bIns="91440"/>
          <a:p>
            <a:pPr>
              <a:lnSpc>
                <a:spcPct val="100000"/>
              </a:lnSpc>
            </a:pPr>
            <a:r>
              <a:rPr b="1" lang="en-US" sz="1500" spc="-1" strike="noStrike">
                <a:solidFill>
                  <a:srgbClr val="000000"/>
                </a:solidFill>
                <a:latin typeface="Nunito"/>
                <a:ea typeface="Nunito"/>
              </a:rPr>
              <a:t>The 5th hidden wall-facer. Thinking, thinking, and thinking more…</a:t>
            </a:r>
            <a:endParaRPr b="0" lang="en-US" sz="1500" spc="-1" strike="noStrike">
              <a:latin typeface="Arial"/>
            </a:endParaRPr>
          </a:p>
        </p:txBody>
      </p:sp>
      <p:sp>
        <p:nvSpPr>
          <p:cNvPr id="225" name="CustomShape 3"/>
          <p:cNvSpPr/>
          <p:nvPr/>
        </p:nvSpPr>
        <p:spPr>
          <a:xfrm>
            <a:off x="2937960" y="4172760"/>
            <a:ext cx="2281680" cy="822600"/>
          </a:xfrm>
          <a:prstGeom prst="rect">
            <a:avLst/>
          </a:prstGeom>
          <a:noFill/>
          <a:ln>
            <a:noFill/>
          </a:ln>
        </p:spPr>
        <p:style>
          <a:lnRef idx="0"/>
          <a:fillRef idx="0"/>
          <a:effectRef idx="0"/>
          <a:fontRef idx="minor"/>
        </p:style>
        <p:txBody>
          <a:bodyPr tIns="91440" bIns="91440"/>
          <a:p>
            <a:pPr>
              <a:lnSpc>
                <a:spcPct val="100000"/>
              </a:lnSpc>
            </a:pPr>
            <a:r>
              <a:rPr b="0" lang="en-US" sz="1400" spc="-1" strike="noStrike">
                <a:solidFill>
                  <a:srgbClr val="000000"/>
                </a:solidFill>
                <a:latin typeface="Nunito"/>
                <a:ea typeface="Nunito"/>
              </a:rPr>
              <a:t>没关系，都一样的。</a:t>
            </a:r>
            <a:endParaRPr b="0" lang="en-US" sz="1400" spc="-1" strike="noStrike">
              <a:latin typeface="Arial"/>
            </a:endParaRPr>
          </a:p>
          <a:p>
            <a:pPr>
              <a:lnSpc>
                <a:spcPct val="100000"/>
              </a:lnSpc>
            </a:pPr>
            <a:r>
              <a:rPr b="0" lang="en-US" sz="1400" spc="-1" strike="noStrike">
                <a:solidFill>
                  <a:srgbClr val="000000"/>
                </a:solidFill>
                <a:latin typeface="Nunito"/>
                <a:ea typeface="Nunito"/>
              </a:rPr>
              <a:t>It doesn’t matter, all the same!</a:t>
            </a:r>
            <a:endParaRPr b="0" lang="en-US" sz="1400" spc="-1" strike="noStrike">
              <a:latin typeface="Arial"/>
            </a:endParaRPr>
          </a:p>
        </p:txBody>
      </p:sp>
      <p:sp>
        <p:nvSpPr>
          <p:cNvPr id="226" name="CustomShape 4"/>
          <p:cNvSpPr/>
          <p:nvPr/>
        </p:nvSpPr>
        <p:spPr>
          <a:xfrm>
            <a:off x="5543640" y="4581360"/>
            <a:ext cx="3397320" cy="426600"/>
          </a:xfrm>
          <a:prstGeom prst="rect">
            <a:avLst/>
          </a:prstGeom>
          <a:solidFill>
            <a:schemeClr val="lt1"/>
          </a:solidFill>
          <a:ln>
            <a:noFill/>
          </a:ln>
        </p:spPr>
        <p:style>
          <a:lnRef idx="0"/>
          <a:fillRef idx="0"/>
          <a:effectRef idx="0"/>
          <a:fontRef idx="minor"/>
        </p:style>
        <p:txBody>
          <a:bodyPr tIns="91440" bIns="91440"/>
          <a:p>
            <a:pPr>
              <a:lnSpc>
                <a:spcPct val="100000"/>
              </a:lnSpc>
            </a:pPr>
            <a:r>
              <a:rPr b="1" lang="en-US" sz="1600" spc="-1" strike="noStrike">
                <a:solidFill>
                  <a:srgbClr val="000000"/>
                </a:solidFill>
                <a:latin typeface="Nunito"/>
                <a:ea typeface="Nunito"/>
              </a:rPr>
              <a:t>Most foresightful human leader</a:t>
            </a:r>
            <a:endParaRPr b="0" lang="en-US" sz="1600" spc="-1" strike="noStrike">
              <a:latin typeface="Arial"/>
            </a:endParaRPr>
          </a:p>
        </p:txBody>
      </p:sp>
      <p:sp>
        <p:nvSpPr>
          <p:cNvPr id="227" name="CustomShape 5"/>
          <p:cNvSpPr/>
          <p:nvPr/>
        </p:nvSpPr>
        <p:spPr>
          <a:xfrm>
            <a:off x="204480" y="2614320"/>
            <a:ext cx="4913280" cy="1026720"/>
          </a:xfrm>
          <a:prstGeom prst="rect">
            <a:avLst/>
          </a:prstGeom>
          <a:solidFill>
            <a:schemeClr val="lt1"/>
          </a:solidFill>
          <a:ln>
            <a:noFill/>
          </a:ln>
        </p:spPr>
        <p:style>
          <a:lnRef idx="0"/>
          <a:fillRef idx="0"/>
          <a:effectRef idx="0"/>
          <a:fontRef idx="minor"/>
        </p:style>
        <p:txBody>
          <a:bodyPr tIns="91440" bIns="91440"/>
          <a:p>
            <a:pPr>
              <a:lnSpc>
                <a:spcPct val="100000"/>
              </a:lnSpc>
            </a:pPr>
            <a:r>
              <a:rPr b="1" lang="en-US" sz="2600" spc="-1" strike="noStrike">
                <a:solidFill>
                  <a:srgbClr val="202122"/>
                </a:solidFill>
                <a:latin typeface="Nunito"/>
                <a:ea typeface="Nunito"/>
              </a:rPr>
              <a:t>我们的征途是星辰大海</a:t>
            </a:r>
            <a:r>
              <a:rPr b="1" lang="en-US" sz="2600" spc="-1" strike="noStrike">
                <a:solidFill>
                  <a:srgbClr val="202122"/>
                </a:solidFill>
                <a:latin typeface="Nunito"/>
                <a:ea typeface="Nunito"/>
              </a:rPr>
              <a:t>...</a:t>
            </a:r>
            <a:endParaRPr b="0" lang="en-US" sz="2600" spc="-1" strike="noStrike">
              <a:latin typeface="Arial"/>
            </a:endParaRPr>
          </a:p>
          <a:p>
            <a:pPr>
              <a:lnSpc>
                <a:spcPct val="128000"/>
              </a:lnSpc>
            </a:pPr>
            <a:r>
              <a:rPr b="0" lang="en-US" sz="2300" spc="-1" strike="noStrike">
                <a:solidFill>
                  <a:srgbClr val="202124"/>
                </a:solidFill>
                <a:latin typeface="Arial"/>
                <a:ea typeface="Arial"/>
              </a:rPr>
              <a:t>Our journey is the oceans of ​​stars…</a:t>
            </a:r>
            <a:endParaRPr b="0" lang="en-US" sz="2300" spc="-1" strike="noStrike">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CustomShape 1"/>
          <p:cNvSpPr/>
          <p:nvPr/>
        </p:nvSpPr>
        <p:spPr>
          <a:xfrm>
            <a:off x="6760080" y="2130480"/>
            <a:ext cx="2274840" cy="1738440"/>
          </a:xfrm>
          <a:prstGeom prst="rect">
            <a:avLst/>
          </a:prstGeom>
          <a:noFill/>
          <a:ln>
            <a:noFill/>
          </a:ln>
        </p:spPr>
        <p:style>
          <a:lnRef idx="0"/>
          <a:fillRef idx="0"/>
          <a:effectRef idx="0"/>
          <a:fontRef idx="minor"/>
        </p:style>
        <p:txBody>
          <a:bodyPr tIns="91440" bIns="91440"/>
          <a:p>
            <a:pPr>
              <a:lnSpc>
                <a:spcPct val="100000"/>
              </a:lnSpc>
            </a:pPr>
            <a:r>
              <a:rPr b="1" lang="en-US" sz="1700" spc="-1" strike="noStrike">
                <a:solidFill>
                  <a:srgbClr val="222222"/>
                </a:solidFill>
                <a:latin typeface="Arial"/>
                <a:ea typeface="Arial"/>
              </a:rPr>
              <a:t>赞章北海</a:t>
            </a:r>
            <a:endParaRPr b="0" lang="en-US" sz="1700" spc="-1" strike="noStrike">
              <a:latin typeface="Arial"/>
            </a:endParaRPr>
          </a:p>
          <a:p>
            <a:pPr>
              <a:lnSpc>
                <a:spcPct val="100000"/>
              </a:lnSpc>
            </a:pPr>
            <a:endParaRPr b="0" lang="en-US" sz="1700" spc="-1" strike="noStrike">
              <a:latin typeface="Arial"/>
            </a:endParaRPr>
          </a:p>
          <a:p>
            <a:pPr>
              <a:lnSpc>
                <a:spcPct val="100000"/>
              </a:lnSpc>
            </a:pPr>
            <a:r>
              <a:rPr b="1" lang="en-US" sz="1700" spc="-1" strike="noStrike">
                <a:solidFill>
                  <a:srgbClr val="222222"/>
                </a:solidFill>
                <a:latin typeface="Arial"/>
                <a:ea typeface="Arial"/>
              </a:rPr>
              <a:t>北冥有海养鲲鹏，</a:t>
            </a:r>
            <a:endParaRPr b="0" lang="en-US" sz="1700" spc="-1" strike="noStrike">
              <a:latin typeface="Arial"/>
            </a:endParaRPr>
          </a:p>
          <a:p>
            <a:pPr>
              <a:lnSpc>
                <a:spcPct val="100000"/>
              </a:lnSpc>
            </a:pPr>
            <a:r>
              <a:rPr b="1" lang="en-US" sz="1700" spc="-1" strike="noStrike">
                <a:solidFill>
                  <a:srgbClr val="222222"/>
                </a:solidFill>
                <a:latin typeface="Arial"/>
                <a:ea typeface="Arial"/>
              </a:rPr>
              <a:t>壮怀广宇欲远征。</a:t>
            </a:r>
            <a:endParaRPr b="0" lang="en-US" sz="1700" spc="-1" strike="noStrike">
              <a:latin typeface="Arial"/>
            </a:endParaRPr>
          </a:p>
          <a:p>
            <a:pPr>
              <a:lnSpc>
                <a:spcPct val="100000"/>
              </a:lnSpc>
            </a:pPr>
            <a:r>
              <a:rPr b="1" lang="en-US" sz="1700" spc="-1" strike="noStrike">
                <a:solidFill>
                  <a:srgbClr val="222222"/>
                </a:solidFill>
                <a:latin typeface="Arial"/>
                <a:ea typeface="Arial"/>
              </a:rPr>
              <a:t>坚毅隐忍堪大用，</a:t>
            </a:r>
            <a:endParaRPr b="0" lang="en-US" sz="1700" spc="-1" strike="noStrike">
              <a:latin typeface="Arial"/>
            </a:endParaRPr>
          </a:p>
          <a:p>
            <a:pPr>
              <a:lnSpc>
                <a:spcPct val="100000"/>
              </a:lnSpc>
            </a:pPr>
            <a:r>
              <a:rPr b="1" lang="en-US" sz="1700" spc="-1" strike="noStrike">
                <a:solidFill>
                  <a:srgbClr val="222222"/>
                </a:solidFill>
                <a:latin typeface="Arial"/>
                <a:ea typeface="Arial"/>
              </a:rPr>
              <a:t>百年蛰伏待东风。</a:t>
            </a:r>
            <a:endParaRPr b="0" lang="en-US" sz="1700" spc="-1" strike="noStrike">
              <a:latin typeface="Arial"/>
            </a:endParaRPr>
          </a:p>
        </p:txBody>
      </p:sp>
      <p:sp>
        <p:nvSpPr>
          <p:cNvPr id="229" name="CustomShape 2"/>
          <p:cNvSpPr/>
          <p:nvPr/>
        </p:nvSpPr>
        <p:spPr>
          <a:xfrm>
            <a:off x="4987080" y="222120"/>
            <a:ext cx="4213080" cy="1791720"/>
          </a:xfrm>
          <a:prstGeom prst="rect">
            <a:avLst/>
          </a:prstGeom>
          <a:noFill/>
          <a:ln>
            <a:noFill/>
          </a:ln>
        </p:spPr>
        <p:style>
          <a:lnRef idx="0"/>
          <a:fillRef idx="0"/>
          <a:effectRef idx="0"/>
          <a:fontRef idx="minor"/>
        </p:style>
        <p:txBody>
          <a:bodyPr tIns="91440" bIns="91440"/>
          <a:p>
            <a:pPr>
              <a:lnSpc>
                <a:spcPct val="100000"/>
              </a:lnSpc>
            </a:pPr>
            <a:r>
              <a:rPr b="0" lang="en-US" sz="1900" spc="-1" strike="noStrike">
                <a:solidFill>
                  <a:srgbClr val="202124"/>
                </a:solidFill>
                <a:latin typeface="Arial"/>
                <a:ea typeface="Arial"/>
              </a:rPr>
              <a:t>Lurking at bottom of BeiMing Ocean.</a:t>
            </a:r>
            <a:endParaRPr b="0" lang="en-US" sz="1900" spc="-1" strike="noStrike">
              <a:latin typeface="Arial"/>
            </a:endParaRPr>
          </a:p>
          <a:p>
            <a:pPr>
              <a:lnSpc>
                <a:spcPct val="100000"/>
              </a:lnSpc>
            </a:pPr>
            <a:r>
              <a:rPr b="0" lang="en-US" sz="1900" spc="-1" strike="noStrike">
                <a:solidFill>
                  <a:srgbClr val="202124"/>
                </a:solidFill>
                <a:latin typeface="Arial"/>
                <a:ea typeface="Arial"/>
              </a:rPr>
              <a:t>Great expectation yields great expedition. </a:t>
            </a:r>
            <a:endParaRPr b="0" lang="en-US" sz="1900" spc="-1" strike="noStrike">
              <a:latin typeface="Arial"/>
            </a:endParaRPr>
          </a:p>
          <a:p>
            <a:pPr>
              <a:lnSpc>
                <a:spcPct val="128000"/>
              </a:lnSpc>
            </a:pPr>
            <a:r>
              <a:rPr b="0" lang="en-US" sz="1900" spc="-1" strike="noStrike">
                <a:solidFill>
                  <a:srgbClr val="202124"/>
                </a:solidFill>
                <a:latin typeface="Arial"/>
                <a:ea typeface="Arial"/>
              </a:rPr>
              <a:t>Hibernating for a hundred years just waiting for the east wind.</a:t>
            </a:r>
            <a:endParaRPr b="0" lang="en-US" sz="1900" spc="-1" strike="noStrike">
              <a:latin typeface="Arial"/>
            </a:endParaRPr>
          </a:p>
        </p:txBody>
      </p:sp>
      <p:sp>
        <p:nvSpPr>
          <p:cNvPr id="230" name="CustomShape 3"/>
          <p:cNvSpPr/>
          <p:nvPr/>
        </p:nvSpPr>
        <p:spPr>
          <a:xfrm>
            <a:off x="74160" y="1750320"/>
            <a:ext cx="2999520" cy="1035720"/>
          </a:xfrm>
          <a:prstGeom prst="rect">
            <a:avLst/>
          </a:prstGeom>
          <a:noFill/>
          <a:ln>
            <a:noFill/>
          </a:ln>
        </p:spPr>
        <p:style>
          <a:lnRef idx="0"/>
          <a:fillRef idx="0"/>
          <a:effectRef idx="0"/>
          <a:fontRef idx="minor"/>
        </p:style>
        <p:txBody>
          <a:bodyPr tIns="91440" bIns="91440"/>
          <a:p>
            <a:pPr>
              <a:lnSpc>
                <a:spcPct val="100000"/>
              </a:lnSpc>
            </a:pPr>
            <a:r>
              <a:rPr b="0" lang="en-US" sz="1400" spc="-1" strike="noStrike">
                <a:solidFill>
                  <a:srgbClr val="ff0000"/>
                </a:solidFill>
                <a:latin typeface="Verdana"/>
                <a:ea typeface="Verdana"/>
              </a:rPr>
              <a:t>北冥有鱼，其名为鲲</a:t>
            </a:r>
            <a:r>
              <a:rPr b="0" lang="en-US" sz="1400" spc="-1" strike="noStrike">
                <a:solidFill>
                  <a:srgbClr val="000000"/>
                </a:solidFill>
                <a:latin typeface="Verdana"/>
                <a:ea typeface="Verdana"/>
              </a:rPr>
              <a:t>。鲲之大，不知其几千里也。化而为鸟，其名为鹏。鹏之背，不知其几千里也；怒而飞，其翼若垂天之云。</a:t>
            </a:r>
            <a:endParaRPr b="0" lang="en-US" sz="1400" spc="-1" strike="noStrike">
              <a:latin typeface="Arial"/>
            </a:endParaRPr>
          </a:p>
        </p:txBody>
      </p:sp>
      <p:sp>
        <p:nvSpPr>
          <p:cNvPr id="231" name="CustomShape 4"/>
          <p:cNvSpPr/>
          <p:nvPr/>
        </p:nvSpPr>
        <p:spPr>
          <a:xfrm>
            <a:off x="74160" y="43200"/>
            <a:ext cx="2999520" cy="1761120"/>
          </a:xfrm>
          <a:prstGeom prst="rect">
            <a:avLst/>
          </a:prstGeom>
          <a:noFill/>
          <a:ln>
            <a:noFill/>
          </a:ln>
        </p:spPr>
        <p:style>
          <a:lnRef idx="0"/>
          <a:fillRef idx="0"/>
          <a:effectRef idx="0"/>
          <a:fontRef idx="minor"/>
        </p:style>
        <p:txBody>
          <a:bodyPr tIns="91440" bIns="91440"/>
          <a:p>
            <a:pPr>
              <a:lnSpc>
                <a:spcPct val="100000"/>
              </a:lnSpc>
            </a:pPr>
            <a:r>
              <a:rPr b="1" lang="en-US" sz="1150" spc="-1" strike="noStrike">
                <a:solidFill>
                  <a:srgbClr val="b00815"/>
                </a:solidFill>
                <a:latin typeface="Arial"/>
                <a:ea typeface="Arial"/>
              </a:rPr>
              <a:t>There is a fish in Beiming, and its name is Kun. </a:t>
            </a:r>
            <a:r>
              <a:rPr b="1" lang="en-US" sz="1150" spc="-1" strike="noStrike">
                <a:solidFill>
                  <a:srgbClr val="0f0f0f"/>
                </a:solidFill>
                <a:latin typeface="Arial"/>
                <a:ea typeface="Arial"/>
              </a:rPr>
              <a:t>Kun is so big, I don't know how many thousands of miles it is. Turned into a bird, its name is Peng. Peng's back, I don't know how many thousands of miles it is, it flew in anger, and its wings were like clouds hanging from the sky. It is a bird, and the sea will migrate to the Nanming.</a:t>
            </a:r>
            <a:endParaRPr b="0" lang="en-US" sz="1150" spc="-1" strike="noStrike">
              <a:latin typeface="Arial"/>
            </a:endParaRPr>
          </a:p>
        </p:txBody>
      </p:sp>
      <p:pic>
        <p:nvPicPr>
          <p:cNvPr id="232" name="Google Shape;526;p36" descr=""/>
          <p:cNvPicPr/>
          <p:nvPr/>
        </p:nvPicPr>
        <p:blipFill>
          <a:blip r:embed="rId1"/>
          <a:stretch/>
        </p:blipFill>
        <p:spPr>
          <a:xfrm>
            <a:off x="122760" y="2796840"/>
            <a:ext cx="2742840" cy="1714320"/>
          </a:xfrm>
          <a:prstGeom prst="rect">
            <a:avLst/>
          </a:prstGeom>
          <a:ln>
            <a:noFill/>
          </a:ln>
        </p:spPr>
      </p:pic>
      <p:pic>
        <p:nvPicPr>
          <p:cNvPr id="233" name="Google Shape;527;p36" descr=""/>
          <p:cNvPicPr/>
          <p:nvPr/>
        </p:nvPicPr>
        <p:blipFill>
          <a:blip r:embed="rId2"/>
          <a:stretch/>
        </p:blipFill>
        <p:spPr>
          <a:xfrm>
            <a:off x="2499480" y="2496960"/>
            <a:ext cx="3828600" cy="2552400"/>
          </a:xfrm>
          <a:prstGeom prst="rect">
            <a:avLst/>
          </a:prstGeom>
          <a:ln>
            <a:noFill/>
          </a:ln>
        </p:spPr>
      </p:pic>
      <p:sp>
        <p:nvSpPr>
          <p:cNvPr id="234" name="CustomShape 5"/>
          <p:cNvSpPr/>
          <p:nvPr/>
        </p:nvSpPr>
        <p:spPr>
          <a:xfrm>
            <a:off x="6103800" y="4063320"/>
            <a:ext cx="2931120" cy="1035720"/>
          </a:xfrm>
          <a:prstGeom prst="rect">
            <a:avLst/>
          </a:prstGeom>
          <a:solidFill>
            <a:schemeClr val="lt1"/>
          </a:solidFill>
          <a:ln>
            <a:noFill/>
          </a:ln>
        </p:spPr>
        <p:style>
          <a:lnRef idx="0"/>
          <a:fillRef idx="0"/>
          <a:effectRef idx="0"/>
          <a:fontRef idx="minor"/>
        </p:style>
        <p:txBody>
          <a:bodyPr tIns="91440" bIns="91440"/>
          <a:p>
            <a:pPr>
              <a:lnSpc>
                <a:spcPct val="100000"/>
              </a:lnSpc>
            </a:pPr>
            <a:r>
              <a:rPr b="1" lang="en-US" sz="1400" spc="-1" strike="noStrike">
                <a:solidFill>
                  <a:srgbClr val="000000"/>
                </a:solidFill>
                <a:latin typeface="Nunito"/>
                <a:ea typeface="Nunito"/>
              </a:rPr>
              <a:t>大鹏一日随风起，扶摇直上九万里</a:t>
            </a:r>
            <a:endParaRPr b="0" lang="en-US" sz="1400" spc="-1" strike="noStrike">
              <a:latin typeface="Arial"/>
            </a:endParaRPr>
          </a:p>
          <a:p>
            <a:pPr>
              <a:lnSpc>
                <a:spcPct val="100000"/>
              </a:lnSpc>
            </a:pPr>
            <a:r>
              <a:rPr b="1" lang="en-US" sz="1400" spc="-1" strike="noStrike">
                <a:solidFill>
                  <a:srgbClr val="000000"/>
                </a:solidFill>
                <a:latin typeface="Nunito"/>
                <a:ea typeface="Nunito"/>
              </a:rPr>
              <a:t>One day, Giant Peng rises along with wind,</a:t>
            </a:r>
            <a:endParaRPr b="0" lang="en-US" sz="1400" spc="-1" strike="noStrike">
              <a:latin typeface="Arial"/>
            </a:endParaRPr>
          </a:p>
          <a:p>
            <a:pPr>
              <a:lnSpc>
                <a:spcPct val="100000"/>
              </a:lnSpc>
            </a:pPr>
            <a:r>
              <a:rPr b="1" lang="en-US" sz="1400" spc="-1" strike="noStrike">
                <a:solidFill>
                  <a:srgbClr val="000000"/>
                </a:solidFill>
                <a:latin typeface="Nunito"/>
                <a:ea typeface="Nunito"/>
              </a:rPr>
              <a:t>Swirling up 90000 miles</a:t>
            </a:r>
            <a:endParaRPr b="0" lang="en-US" sz="1400" spc="-1" strike="noStrike">
              <a:latin typeface="Arial"/>
            </a:endParaRPr>
          </a:p>
        </p:txBody>
      </p:sp>
      <p:pic>
        <p:nvPicPr>
          <p:cNvPr id="235" name="Google Shape;529;p36" descr=""/>
          <p:cNvPicPr/>
          <p:nvPr/>
        </p:nvPicPr>
        <p:blipFill>
          <a:blip r:embed="rId3"/>
          <a:stretch/>
        </p:blipFill>
        <p:spPr>
          <a:xfrm>
            <a:off x="5111280" y="2072520"/>
            <a:ext cx="1648440" cy="1648440"/>
          </a:xfrm>
          <a:prstGeom prst="rect">
            <a:avLst/>
          </a:prstGeom>
          <a:ln>
            <a:noFill/>
          </a:ln>
        </p:spPr>
      </p:pic>
      <p:pic>
        <p:nvPicPr>
          <p:cNvPr id="236" name="Google Shape;530;p36" descr=""/>
          <p:cNvPicPr/>
          <p:nvPr/>
        </p:nvPicPr>
        <p:blipFill>
          <a:blip r:embed="rId4"/>
          <a:stretch/>
        </p:blipFill>
        <p:spPr>
          <a:xfrm>
            <a:off x="3014280" y="43200"/>
            <a:ext cx="2036880" cy="1090080"/>
          </a:xfrm>
          <a:prstGeom prst="rect">
            <a:avLst/>
          </a:prstGeom>
          <a:ln>
            <a:noFill/>
          </a:ln>
        </p:spPr>
      </p:pic>
      <p:pic>
        <p:nvPicPr>
          <p:cNvPr id="237" name="Google Shape;531;p36" descr=""/>
          <p:cNvPicPr/>
          <p:nvPr/>
        </p:nvPicPr>
        <p:blipFill>
          <a:blip r:embed="rId5"/>
          <a:stretch/>
        </p:blipFill>
        <p:spPr>
          <a:xfrm>
            <a:off x="3153240" y="1133640"/>
            <a:ext cx="1754280" cy="1754280"/>
          </a:xfrm>
          <a:prstGeom prst="rect">
            <a:avLst/>
          </a:prstGeom>
          <a:ln>
            <a:noFill/>
          </a:ln>
        </p:spPr>
      </p:pic>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CustomShape 1"/>
          <p:cNvSpPr/>
          <p:nvPr/>
        </p:nvSpPr>
        <p:spPr>
          <a:xfrm>
            <a:off x="0" y="0"/>
            <a:ext cx="2999520" cy="1814400"/>
          </a:xfrm>
          <a:prstGeom prst="rect">
            <a:avLst/>
          </a:prstGeom>
          <a:noFill/>
          <a:ln>
            <a:noFill/>
          </a:ln>
        </p:spPr>
        <p:style>
          <a:lnRef idx="0"/>
          <a:fillRef idx="0"/>
          <a:effectRef idx="0"/>
          <a:fontRef idx="minor"/>
        </p:style>
        <p:txBody>
          <a:bodyPr tIns="91440" bIns="91440"/>
          <a:p>
            <a:pPr>
              <a:lnSpc>
                <a:spcPct val="100000"/>
              </a:lnSpc>
            </a:pPr>
            <a:r>
              <a:rPr b="1" lang="en-US" sz="1500" spc="-1" strike="noStrike">
                <a:solidFill>
                  <a:srgbClr val="ffd700"/>
                </a:solidFill>
                <a:latin typeface="Arial"/>
                <a:ea typeface="Arial"/>
              </a:rPr>
              <a:t>Cheng Xin </a:t>
            </a:r>
            <a:r>
              <a:rPr b="1" lang="en-US" sz="1500" spc="-1" strike="noStrike">
                <a:solidFill>
                  <a:srgbClr val="ffd700"/>
                </a:solidFill>
                <a:latin typeface="Arial"/>
                <a:ea typeface="Arial"/>
              </a:rPr>
              <a:t>程心   </a:t>
            </a:r>
            <a:r>
              <a:rPr b="1" lang="en-US" sz="1500" spc="-1" strike="noStrike">
                <a:solidFill>
                  <a:srgbClr val="ffd700"/>
                </a:solidFill>
                <a:latin typeface="Arial"/>
                <a:ea typeface="Arial"/>
              </a:rPr>
              <a:t>(</a:t>
            </a:r>
            <a:r>
              <a:rPr b="1" lang="en-US" sz="1500" spc="-1" strike="noStrike">
                <a:solidFill>
                  <a:srgbClr val="ffd700"/>
                </a:solidFill>
                <a:latin typeface="Arial"/>
                <a:ea typeface="Arial"/>
              </a:rPr>
              <a:t>诚心）</a:t>
            </a:r>
            <a:r>
              <a:rPr b="1" lang="en-US" sz="1500" spc="-1" strike="noStrike">
                <a:solidFill>
                  <a:srgbClr val="ffd700"/>
                </a:solidFill>
                <a:latin typeface="Arial"/>
                <a:ea typeface="Arial"/>
              </a:rPr>
              <a:t>Honest</a:t>
            </a: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ffd700"/>
                </a:solidFill>
                <a:latin typeface="Arial"/>
                <a:ea typeface="Arial"/>
              </a:rPr>
              <a:t>福至心诚圣母心，</a:t>
            </a:r>
            <a:endParaRPr b="0" lang="en-US" sz="1500" spc="-1" strike="noStrike">
              <a:latin typeface="Arial"/>
            </a:endParaRPr>
          </a:p>
          <a:p>
            <a:pPr>
              <a:lnSpc>
                <a:spcPct val="100000"/>
              </a:lnSpc>
            </a:pPr>
            <a:r>
              <a:rPr b="1" lang="en-US" sz="1500" spc="-1" strike="noStrike">
                <a:solidFill>
                  <a:srgbClr val="ffd700"/>
                </a:solidFill>
                <a:latin typeface="Arial"/>
                <a:ea typeface="Arial"/>
              </a:rPr>
              <a:t>孰料三体本无情。</a:t>
            </a:r>
            <a:endParaRPr b="0" lang="en-US" sz="1500" spc="-1" strike="noStrike">
              <a:latin typeface="Arial"/>
            </a:endParaRPr>
          </a:p>
          <a:p>
            <a:pPr>
              <a:lnSpc>
                <a:spcPct val="100000"/>
              </a:lnSpc>
            </a:pPr>
            <a:r>
              <a:rPr b="1" lang="en-US" sz="1500" spc="-1" strike="noStrike">
                <a:solidFill>
                  <a:srgbClr val="ffd700"/>
                </a:solidFill>
                <a:latin typeface="Arial"/>
                <a:ea typeface="Arial"/>
              </a:rPr>
              <a:t>心软难堪大才用，</a:t>
            </a:r>
            <a:endParaRPr b="0" lang="en-US" sz="1500" spc="-1" strike="noStrike">
              <a:latin typeface="Arial"/>
            </a:endParaRPr>
          </a:p>
          <a:p>
            <a:pPr>
              <a:lnSpc>
                <a:spcPct val="115000"/>
              </a:lnSpc>
            </a:pPr>
            <a:r>
              <a:rPr b="1" lang="en-US" sz="1500" spc="-1" strike="noStrike">
                <a:solidFill>
                  <a:srgbClr val="ffd700"/>
                </a:solidFill>
                <a:latin typeface="Arial"/>
                <a:ea typeface="Arial"/>
              </a:rPr>
              <a:t>地球往事漂流瓶。</a:t>
            </a:r>
            <a:endParaRPr b="0" lang="en-US" sz="1500" spc="-1" strike="noStrike">
              <a:latin typeface="Arial"/>
            </a:endParaRPr>
          </a:p>
        </p:txBody>
      </p:sp>
      <p:pic>
        <p:nvPicPr>
          <p:cNvPr id="239" name="Google Shape;537;p37" descr=""/>
          <p:cNvPicPr/>
          <p:nvPr/>
        </p:nvPicPr>
        <p:blipFill>
          <a:blip r:embed="rId1"/>
          <a:stretch/>
        </p:blipFill>
        <p:spPr>
          <a:xfrm>
            <a:off x="160920" y="1762920"/>
            <a:ext cx="6467400" cy="3352320"/>
          </a:xfrm>
          <a:prstGeom prst="rect">
            <a:avLst/>
          </a:prstGeom>
          <a:ln>
            <a:noFill/>
          </a:ln>
        </p:spPr>
      </p:pic>
      <p:pic>
        <p:nvPicPr>
          <p:cNvPr id="240" name="Google Shape;538;p37" descr=""/>
          <p:cNvPicPr/>
          <p:nvPr/>
        </p:nvPicPr>
        <p:blipFill>
          <a:blip r:embed="rId2"/>
          <a:stretch/>
        </p:blipFill>
        <p:spPr>
          <a:xfrm>
            <a:off x="5237280" y="73800"/>
            <a:ext cx="3850920" cy="2497680"/>
          </a:xfrm>
          <a:prstGeom prst="rect">
            <a:avLst/>
          </a:prstGeom>
          <a:ln>
            <a:noFill/>
          </a:ln>
        </p:spPr>
      </p:pic>
      <p:sp>
        <p:nvSpPr>
          <p:cNvPr id="241" name="CustomShape 2"/>
          <p:cNvSpPr/>
          <p:nvPr/>
        </p:nvSpPr>
        <p:spPr>
          <a:xfrm>
            <a:off x="6628680" y="2692800"/>
            <a:ext cx="2489760" cy="252756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202124"/>
                </a:solidFill>
                <a:latin typeface="Arial"/>
                <a:ea typeface="Arial"/>
              </a:rPr>
              <a:t>How lucky is a girl with heart of Virgin Mary,</a:t>
            </a:r>
            <a:endParaRPr b="0" lang="en-US" sz="1400" spc="-1" strike="noStrike">
              <a:latin typeface="Arial"/>
            </a:endParaRPr>
          </a:p>
          <a:p>
            <a:pPr>
              <a:lnSpc>
                <a:spcPct val="100000"/>
              </a:lnSpc>
            </a:pPr>
            <a:r>
              <a:rPr b="1" lang="en-US" sz="1400" spc="-1" strike="noStrike">
                <a:solidFill>
                  <a:srgbClr val="202124"/>
                </a:solidFill>
                <a:latin typeface="Arial"/>
                <a:ea typeface="Arial"/>
              </a:rPr>
              <a:t>If only she knew Trisolaris has no heart.</a:t>
            </a:r>
            <a:endParaRPr b="0" lang="en-US" sz="1400" spc="-1" strike="noStrike">
              <a:latin typeface="Arial"/>
            </a:endParaRPr>
          </a:p>
          <a:p>
            <a:pPr>
              <a:lnSpc>
                <a:spcPct val="100000"/>
              </a:lnSpc>
            </a:pPr>
            <a:r>
              <a:rPr b="1" lang="en-US" sz="1400" spc="-1" strike="noStrike">
                <a:solidFill>
                  <a:srgbClr val="202124"/>
                </a:solidFill>
                <a:latin typeface="Arial"/>
                <a:ea typeface="Arial"/>
              </a:rPr>
              <a:t>Soft-minded leader cannot be expected with great responsibility,</a:t>
            </a:r>
            <a:endParaRPr b="0" lang="en-US" sz="1400" spc="-1" strike="noStrike">
              <a:latin typeface="Arial"/>
            </a:endParaRPr>
          </a:p>
          <a:p>
            <a:pPr>
              <a:lnSpc>
                <a:spcPct val="100000"/>
              </a:lnSpc>
            </a:pPr>
            <a:r>
              <a:rPr b="1" lang="en-US" sz="1400" spc="-1" strike="noStrike">
                <a:solidFill>
                  <a:srgbClr val="202124"/>
                </a:solidFill>
                <a:latin typeface="Arial"/>
                <a:ea typeface="Arial"/>
              </a:rPr>
              <a:t>And she is only good to send earth memoir in Drifting Bottle.</a:t>
            </a:r>
            <a:endParaRPr b="0" lang="en-US" sz="1400" spc="-1" strike="noStrike">
              <a:latin typeface="Arial"/>
            </a:endParaRPr>
          </a:p>
          <a:p>
            <a:pPr>
              <a:lnSpc>
                <a:spcPct val="100000"/>
              </a:lnSpc>
            </a:pPr>
            <a:endParaRPr b="0" lang="en-US" sz="1400" spc="-1" strike="noStrike">
              <a:latin typeface="Arial"/>
            </a:endParaRPr>
          </a:p>
        </p:txBody>
      </p:sp>
      <p:pic>
        <p:nvPicPr>
          <p:cNvPr id="242" name="Google Shape;540;p37" descr=""/>
          <p:cNvPicPr/>
          <p:nvPr/>
        </p:nvPicPr>
        <p:blipFill>
          <a:blip r:embed="rId3"/>
          <a:stretch/>
        </p:blipFill>
        <p:spPr>
          <a:xfrm>
            <a:off x="2345040" y="435240"/>
            <a:ext cx="2098800" cy="1487160"/>
          </a:xfrm>
          <a:prstGeom prst="rect">
            <a:avLst/>
          </a:prstGeom>
          <a:ln>
            <a:noFill/>
          </a:ln>
        </p:spPr>
      </p:pic>
      <p:pic>
        <p:nvPicPr>
          <p:cNvPr id="243" name="Google Shape;541;p37" descr=""/>
          <p:cNvPicPr/>
          <p:nvPr/>
        </p:nvPicPr>
        <p:blipFill>
          <a:blip r:embed="rId4"/>
          <a:stretch/>
        </p:blipFill>
        <p:spPr>
          <a:xfrm>
            <a:off x="68040" y="1654560"/>
            <a:ext cx="1922400" cy="2304000"/>
          </a:xfrm>
          <a:prstGeom prst="rect">
            <a:avLst/>
          </a:prstGeom>
          <a:ln>
            <a:noFill/>
          </a:ln>
        </p:spPr>
      </p:pic>
      <p:pic>
        <p:nvPicPr>
          <p:cNvPr id="244" name="Google Shape;542;p37" descr=""/>
          <p:cNvPicPr/>
          <p:nvPr/>
        </p:nvPicPr>
        <p:blipFill>
          <a:blip r:embed="rId5"/>
          <a:stretch/>
        </p:blipFill>
        <p:spPr>
          <a:xfrm>
            <a:off x="4908240" y="2571840"/>
            <a:ext cx="1663560" cy="2304000"/>
          </a:xfrm>
          <a:prstGeom prst="rect">
            <a:avLst/>
          </a:prstGeom>
          <a:ln>
            <a:noFill/>
          </a:ln>
        </p:spPr>
      </p:pic>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5" name="Google Shape;547;p38" descr=""/>
          <p:cNvPicPr/>
          <p:nvPr/>
        </p:nvPicPr>
        <p:blipFill>
          <a:blip r:embed="rId1"/>
          <a:stretch/>
        </p:blipFill>
        <p:spPr>
          <a:xfrm>
            <a:off x="152280" y="152280"/>
            <a:ext cx="3228480" cy="1418760"/>
          </a:xfrm>
          <a:prstGeom prst="rect">
            <a:avLst/>
          </a:prstGeom>
          <a:ln>
            <a:noFill/>
          </a:ln>
        </p:spPr>
      </p:pic>
      <p:pic>
        <p:nvPicPr>
          <p:cNvPr id="246" name="Google Shape;548;p38" descr=""/>
          <p:cNvPicPr/>
          <p:nvPr/>
        </p:nvPicPr>
        <p:blipFill>
          <a:blip r:embed="rId2"/>
          <a:stretch/>
        </p:blipFill>
        <p:spPr>
          <a:xfrm>
            <a:off x="70920" y="2330280"/>
            <a:ext cx="8838720" cy="2736000"/>
          </a:xfrm>
          <a:prstGeom prst="rect">
            <a:avLst/>
          </a:prstGeom>
          <a:ln>
            <a:noFill/>
          </a:ln>
        </p:spPr>
      </p:pic>
      <p:sp>
        <p:nvSpPr>
          <p:cNvPr id="247" name="CustomShape 1"/>
          <p:cNvSpPr/>
          <p:nvPr/>
        </p:nvSpPr>
        <p:spPr>
          <a:xfrm>
            <a:off x="3466080" y="187200"/>
            <a:ext cx="1966680" cy="700920"/>
          </a:xfrm>
          <a:prstGeom prst="rect">
            <a:avLst/>
          </a:prstGeom>
          <a:noFill/>
          <a:ln>
            <a:noFill/>
          </a:ln>
        </p:spPr>
        <p:style>
          <a:lnRef idx="0"/>
          <a:fillRef idx="0"/>
          <a:effectRef idx="0"/>
          <a:fontRef idx="minor"/>
        </p:style>
        <p:txBody>
          <a:bodyPr tIns="91440" bIns="91440"/>
          <a:p>
            <a:pPr>
              <a:lnSpc>
                <a:spcPct val="100000"/>
              </a:lnSpc>
            </a:pPr>
            <a:r>
              <a:rPr b="1" lang="en-US" sz="1700" spc="-1" strike="noStrike">
                <a:solidFill>
                  <a:srgbClr val="000000"/>
                </a:solidFill>
                <a:latin typeface="Nunito"/>
                <a:ea typeface="Nunito"/>
              </a:rPr>
              <a:t>Ding Yi </a:t>
            </a:r>
            <a:r>
              <a:rPr b="1" lang="en-US" sz="1700" spc="-1" strike="noStrike">
                <a:solidFill>
                  <a:srgbClr val="000000"/>
                </a:solidFill>
                <a:latin typeface="Nunito"/>
                <a:ea typeface="Nunito"/>
              </a:rPr>
              <a:t>丁仪  </a:t>
            </a:r>
            <a:r>
              <a:rPr b="1" lang="en-US" sz="1700" spc="-1" strike="noStrike">
                <a:solidFill>
                  <a:srgbClr val="000000"/>
                </a:solidFill>
                <a:latin typeface="Nunito"/>
                <a:ea typeface="Nunito"/>
              </a:rPr>
              <a:t>(D1)</a:t>
            </a:r>
            <a:endParaRPr b="0" lang="en-US" sz="1700" spc="-1" strike="noStrike">
              <a:latin typeface="Arial"/>
            </a:endParaRPr>
          </a:p>
        </p:txBody>
      </p:sp>
      <p:pic>
        <p:nvPicPr>
          <p:cNvPr id="248" name="Google Shape;550;p38" descr=""/>
          <p:cNvPicPr/>
          <p:nvPr/>
        </p:nvPicPr>
        <p:blipFill>
          <a:blip r:embed="rId3"/>
          <a:stretch/>
        </p:blipFill>
        <p:spPr>
          <a:xfrm>
            <a:off x="3321360" y="683280"/>
            <a:ext cx="1952280" cy="2342880"/>
          </a:xfrm>
          <a:prstGeom prst="rect">
            <a:avLst/>
          </a:prstGeom>
          <a:ln>
            <a:noFill/>
          </a:ln>
        </p:spPr>
      </p:pic>
      <p:pic>
        <p:nvPicPr>
          <p:cNvPr id="249" name="Google Shape;551;p38" descr=""/>
          <p:cNvPicPr/>
          <p:nvPr/>
        </p:nvPicPr>
        <p:blipFill>
          <a:blip r:embed="rId4"/>
          <a:stretch/>
        </p:blipFill>
        <p:spPr>
          <a:xfrm>
            <a:off x="1430280" y="2571840"/>
            <a:ext cx="2190240" cy="2085480"/>
          </a:xfrm>
          <a:prstGeom prst="rect">
            <a:avLst/>
          </a:prstGeom>
          <a:ln>
            <a:noFill/>
          </a:ln>
        </p:spPr>
      </p:pic>
      <p:pic>
        <p:nvPicPr>
          <p:cNvPr id="250" name="Google Shape;552;p38" descr=""/>
          <p:cNvPicPr/>
          <p:nvPr/>
        </p:nvPicPr>
        <p:blipFill>
          <a:blip r:embed="rId5"/>
          <a:stretch/>
        </p:blipFill>
        <p:spPr>
          <a:xfrm>
            <a:off x="7734600" y="3970080"/>
            <a:ext cx="1175040" cy="1096200"/>
          </a:xfrm>
          <a:prstGeom prst="rect">
            <a:avLst/>
          </a:prstGeom>
          <a:ln>
            <a:noFill/>
          </a:ln>
        </p:spPr>
      </p:pic>
      <p:sp>
        <p:nvSpPr>
          <p:cNvPr id="251" name="CustomShape 2"/>
          <p:cNvSpPr/>
          <p:nvPr/>
        </p:nvSpPr>
        <p:spPr>
          <a:xfrm>
            <a:off x="5517360" y="187200"/>
            <a:ext cx="2665800" cy="2215800"/>
          </a:xfrm>
          <a:prstGeom prst="rect">
            <a:avLst/>
          </a:prstGeom>
          <a:noFill/>
          <a:ln>
            <a:noFill/>
          </a:ln>
        </p:spPr>
        <p:style>
          <a:lnRef idx="0"/>
          <a:fillRef idx="0"/>
          <a:effectRef idx="0"/>
          <a:fontRef idx="minor"/>
        </p:style>
        <p:txBody>
          <a:bodyPr tIns="91440" bIns="91440"/>
          <a:p>
            <a:pPr>
              <a:lnSpc>
                <a:spcPct val="100000"/>
              </a:lnSpc>
            </a:pPr>
            <a:r>
              <a:rPr b="1" lang="en-US" sz="1400" spc="-1" strike="noStrike">
                <a:solidFill>
                  <a:srgbClr val="ffd700"/>
                </a:solidFill>
                <a:latin typeface="Arial"/>
                <a:ea typeface="Arial"/>
              </a:rPr>
              <a:t>丁仪</a:t>
            </a:r>
            <a:endParaRPr b="0" lang="en-US" sz="1400" spc="-1" strike="noStrike">
              <a:latin typeface="Arial"/>
            </a:endParaRPr>
          </a:p>
          <a:p>
            <a:pPr>
              <a:lnSpc>
                <a:spcPct val="100000"/>
              </a:lnSpc>
            </a:pPr>
            <a:endParaRPr b="0" lang="en-US" sz="1400" spc="-1" strike="noStrike">
              <a:latin typeface="Arial"/>
            </a:endParaRPr>
          </a:p>
          <a:p>
            <a:pPr>
              <a:lnSpc>
                <a:spcPct val="100000"/>
              </a:lnSpc>
            </a:pPr>
            <a:r>
              <a:rPr b="1" lang="en-US" sz="1400" spc="-1" strike="noStrike">
                <a:solidFill>
                  <a:srgbClr val="ffd700"/>
                </a:solidFill>
                <a:latin typeface="Arial"/>
                <a:ea typeface="Arial"/>
              </a:rPr>
              <a:t>甲乙丙丁排第一，</a:t>
            </a:r>
            <a:endParaRPr b="0" lang="en-US" sz="1400" spc="-1" strike="noStrike">
              <a:latin typeface="Arial"/>
            </a:endParaRPr>
          </a:p>
          <a:p>
            <a:pPr>
              <a:lnSpc>
                <a:spcPct val="100000"/>
              </a:lnSpc>
            </a:pPr>
            <a:r>
              <a:rPr b="1" lang="en-US" sz="1400" spc="-1" strike="noStrike">
                <a:solidFill>
                  <a:srgbClr val="ffd700"/>
                </a:solidFill>
                <a:latin typeface="Arial"/>
                <a:ea typeface="Arial"/>
              </a:rPr>
              <a:t>太空船里捉水滴。</a:t>
            </a:r>
            <a:endParaRPr b="0" lang="en-US" sz="1400" spc="-1" strike="noStrike">
              <a:latin typeface="Arial"/>
            </a:endParaRPr>
          </a:p>
          <a:p>
            <a:pPr>
              <a:lnSpc>
                <a:spcPct val="100000"/>
              </a:lnSpc>
            </a:pPr>
            <a:r>
              <a:rPr b="1" lang="en-US" sz="1400" spc="-1" strike="noStrike">
                <a:solidFill>
                  <a:srgbClr val="ffd700"/>
                </a:solidFill>
                <a:latin typeface="Arial"/>
                <a:ea typeface="Arial"/>
              </a:rPr>
              <a:t>智子锁死加速器，</a:t>
            </a:r>
            <a:endParaRPr b="0" lang="en-US" sz="1400" spc="-1" strike="noStrike">
              <a:latin typeface="Arial"/>
            </a:endParaRPr>
          </a:p>
          <a:p>
            <a:pPr>
              <a:lnSpc>
                <a:spcPct val="115000"/>
              </a:lnSpc>
            </a:pPr>
            <a:r>
              <a:rPr b="1" lang="en-US" sz="1400" spc="-1" strike="noStrike">
                <a:solidFill>
                  <a:srgbClr val="ffd700"/>
                </a:solidFill>
                <a:latin typeface="Arial"/>
                <a:ea typeface="Arial"/>
              </a:rPr>
              <a:t>百岁教授教物理。</a:t>
            </a:r>
            <a:endParaRPr b="0" lang="en-US" sz="1400" spc="-1" strike="noStrike">
              <a:latin typeface="Arial"/>
            </a:endParaRPr>
          </a:p>
          <a:p>
            <a:pPr>
              <a:lnSpc>
                <a:spcPct val="115000"/>
              </a:lnSpc>
            </a:pPr>
            <a:endParaRPr b="0" lang="en-US" sz="1400" spc="-1" strike="noStrike">
              <a:latin typeface="Arial"/>
            </a:endParaRPr>
          </a:p>
          <a:p>
            <a:pPr>
              <a:lnSpc>
                <a:spcPct val="128000"/>
              </a:lnSpc>
            </a:pPr>
            <a:endParaRPr b="0" lang="en-US" sz="1400" spc="-1" strike="noStrike">
              <a:latin typeface="Arial"/>
            </a:endParaRPr>
          </a:p>
          <a:p>
            <a:pPr>
              <a:lnSpc>
                <a:spcPct val="115000"/>
              </a:lnSpc>
            </a:pPr>
            <a:endParaRPr b="0" lang="en-US" sz="1400" spc="-1" strike="noStrike">
              <a:latin typeface="Arial"/>
            </a:endParaRPr>
          </a:p>
        </p:txBody>
      </p:sp>
      <p:sp>
        <p:nvSpPr>
          <p:cNvPr id="252" name="CustomShape 3"/>
          <p:cNvSpPr/>
          <p:nvPr/>
        </p:nvSpPr>
        <p:spPr>
          <a:xfrm>
            <a:off x="7178760" y="173160"/>
            <a:ext cx="1830600" cy="2141640"/>
          </a:xfrm>
          <a:prstGeom prst="rect">
            <a:avLst/>
          </a:prstGeom>
          <a:noFill/>
          <a:ln>
            <a:noFill/>
          </a:ln>
        </p:spPr>
        <p:style>
          <a:lnRef idx="0"/>
          <a:fillRef idx="0"/>
          <a:effectRef idx="0"/>
          <a:fontRef idx="minor"/>
        </p:style>
        <p:txBody>
          <a:bodyPr tIns="91440" bIns="91440"/>
          <a:p>
            <a:pPr>
              <a:lnSpc>
                <a:spcPct val="115000"/>
              </a:lnSpc>
            </a:pPr>
            <a:r>
              <a:rPr b="0" lang="en-US" sz="1200" spc="-1" strike="noStrike">
                <a:solidFill>
                  <a:srgbClr val="202124"/>
                </a:solidFill>
                <a:latin typeface="Arial"/>
                <a:ea typeface="Arial"/>
              </a:rPr>
              <a:t>A, B, C and D ranked first,</a:t>
            </a:r>
            <a:endParaRPr b="0" lang="en-US" sz="1200" spc="-1" strike="noStrike">
              <a:latin typeface="Arial"/>
            </a:endParaRPr>
          </a:p>
          <a:p>
            <a:pPr>
              <a:lnSpc>
                <a:spcPct val="115000"/>
              </a:lnSpc>
            </a:pPr>
            <a:r>
              <a:rPr b="0" lang="en-US" sz="1200" spc="-1" strike="noStrike">
                <a:solidFill>
                  <a:srgbClr val="202124"/>
                </a:solidFill>
                <a:latin typeface="Arial"/>
                <a:ea typeface="Arial"/>
              </a:rPr>
              <a:t>Catch water droplets in a spaceship.</a:t>
            </a:r>
            <a:endParaRPr b="0" lang="en-US" sz="1200" spc="-1" strike="noStrike">
              <a:latin typeface="Arial"/>
            </a:endParaRPr>
          </a:p>
          <a:p>
            <a:pPr>
              <a:lnSpc>
                <a:spcPct val="115000"/>
              </a:lnSpc>
            </a:pPr>
            <a:r>
              <a:rPr b="0" lang="en-US" sz="1200" spc="-1" strike="noStrike">
                <a:solidFill>
                  <a:srgbClr val="202124"/>
                </a:solidFill>
                <a:latin typeface="Arial"/>
                <a:ea typeface="Arial"/>
              </a:rPr>
              <a:t>Sophon locks the </a:t>
            </a:r>
            <a:r>
              <a:rPr b="0" lang="en-US" sz="1200" spc="-1" strike="noStrike" u="sng">
                <a:solidFill>
                  <a:srgbClr val="27278b"/>
                </a:solidFill>
                <a:uFillTx/>
                <a:latin typeface="Arial"/>
                <a:ea typeface="Arial"/>
                <a:hlinkClick r:id="rId6"/>
              </a:rPr>
              <a:t>atom smasher</a:t>
            </a:r>
            <a:r>
              <a:rPr b="0" lang="en-US" sz="1200" spc="-1" strike="noStrike">
                <a:solidFill>
                  <a:srgbClr val="202124"/>
                </a:solidFill>
                <a:latin typeface="Arial"/>
                <a:ea typeface="Arial"/>
              </a:rPr>
              <a:t>,</a:t>
            </a:r>
            <a:endParaRPr b="0" lang="en-US" sz="1200" spc="-1" strike="noStrike">
              <a:latin typeface="Arial"/>
            </a:endParaRPr>
          </a:p>
          <a:p>
            <a:pPr>
              <a:lnSpc>
                <a:spcPct val="128000"/>
              </a:lnSpc>
            </a:pPr>
            <a:r>
              <a:rPr b="0" lang="en-US" sz="1200" spc="-1" strike="noStrike">
                <a:solidFill>
                  <a:srgbClr val="202124"/>
                </a:solidFill>
                <a:latin typeface="Arial"/>
                <a:ea typeface="Arial"/>
              </a:rPr>
              <a:t>Professor of 100 years old still teaches physics.</a:t>
            </a:r>
            <a:endParaRPr b="0" lang="en-US" sz="1200" spc="-1" strike="noStrike">
              <a:latin typeface="Arial"/>
            </a:endParaRPr>
          </a:p>
        </p:txBody>
      </p:sp>
      <p:pic>
        <p:nvPicPr>
          <p:cNvPr id="253" name="Google Shape;555;p38" descr=""/>
          <p:cNvPicPr/>
          <p:nvPr/>
        </p:nvPicPr>
        <p:blipFill>
          <a:blip r:embed="rId7"/>
          <a:stretch/>
        </p:blipFill>
        <p:spPr>
          <a:xfrm>
            <a:off x="4249800" y="3763800"/>
            <a:ext cx="2947320" cy="1302480"/>
          </a:xfrm>
          <a:prstGeom prst="rect">
            <a:avLst/>
          </a:prstGeom>
          <a:ln>
            <a:noFill/>
          </a:ln>
        </p:spPr>
      </p:pic>
      <p:pic>
        <p:nvPicPr>
          <p:cNvPr id="254" name="Google Shape;556;p38" descr=""/>
          <p:cNvPicPr/>
          <p:nvPr/>
        </p:nvPicPr>
        <p:blipFill>
          <a:blip r:embed="rId8"/>
          <a:stretch/>
        </p:blipFill>
        <p:spPr>
          <a:xfrm>
            <a:off x="5024520" y="1739160"/>
            <a:ext cx="2172600" cy="1096200"/>
          </a:xfrm>
          <a:prstGeom prst="rect">
            <a:avLst/>
          </a:prstGeom>
          <a:ln>
            <a:noFill/>
          </a:ln>
        </p:spPr>
      </p:pic>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TextShape 1"/>
          <p:cNvSpPr txBox="1"/>
          <p:nvPr/>
        </p:nvSpPr>
        <p:spPr>
          <a:xfrm>
            <a:off x="824040" y="1613880"/>
            <a:ext cx="4255200" cy="1872720"/>
          </a:xfrm>
          <a:prstGeom prst="rect">
            <a:avLst/>
          </a:prstGeom>
          <a:noFill/>
          <a:ln>
            <a:noFill/>
          </a:ln>
        </p:spPr>
        <p:txBody>
          <a:bodyPr tIns="91440" bIns="91440" anchor="ctr">
            <a:normAutofit/>
          </a:bodyPr>
          <a:p>
            <a:pPr>
              <a:lnSpc>
                <a:spcPct val="100000"/>
              </a:lnSpc>
            </a:pPr>
            <a:br/>
            <a:r>
              <a:rPr b="0" lang="en-US" sz="1100" spc="-1" strike="noStrike" u="sng">
                <a:solidFill>
                  <a:srgbClr val="27278b"/>
                </a:solidFill>
                <a:uFillTx/>
                <a:latin typeface="Maven Pro"/>
                <a:ea typeface="Maven Pro"/>
                <a:hlinkClick r:id="rId1"/>
              </a:rPr>
              <a:t>https://www.zhihu.com/question/25654998</a:t>
            </a:r>
            <a:br/>
            <a:br/>
            <a:r>
              <a:rPr b="0" lang="en-US" sz="1100" spc="-1" strike="noStrike" u="sng">
                <a:solidFill>
                  <a:srgbClr val="27278b"/>
                </a:solidFill>
                <a:uFillTx/>
                <a:latin typeface="Maven Pro"/>
                <a:ea typeface="Maven Pro"/>
                <a:hlinkClick r:id="rId2"/>
              </a:rPr>
              <a:t>https://www.purpleculture.net/chinese-english-dictionary/</a:t>
            </a:r>
            <a:br/>
            <a:br/>
            <a:r>
              <a:rPr b="0" lang="en-US" sz="1100" spc="-1" strike="noStrike">
                <a:solidFill>
                  <a:srgbClr val="ffffff"/>
                </a:solidFill>
                <a:latin typeface="Maven Pro"/>
                <a:ea typeface="Maven Pro"/>
              </a:rPr>
              <a:t>https://en.wikipedia.org/wiki/The_Three-Body_Problem_(novel)</a:t>
            </a:r>
            <a:endParaRPr b="0" lang="en-US" sz="1100" spc="-1" strike="noStrike">
              <a:solidFill>
                <a:srgbClr val="000000"/>
              </a:solidFill>
              <a:latin typeface="Arial"/>
            </a:endParaRPr>
          </a:p>
        </p:txBody>
      </p:sp>
      <p:sp>
        <p:nvSpPr>
          <p:cNvPr id="256" name="TextShape 2"/>
          <p:cNvSpPr txBox="1"/>
          <p:nvPr/>
        </p:nvSpPr>
        <p:spPr>
          <a:xfrm>
            <a:off x="782640" y="705600"/>
            <a:ext cx="4255200" cy="695160"/>
          </a:xfrm>
          <a:prstGeom prst="rect">
            <a:avLst/>
          </a:prstGeom>
          <a:noFill/>
          <a:ln>
            <a:noFill/>
          </a:ln>
        </p:spPr>
        <p:txBody>
          <a:bodyPr tIns="91440" bIns="91440">
            <a:normAutofit/>
          </a:bodyPr>
          <a:p>
            <a:pPr>
              <a:lnSpc>
                <a:spcPct val="100000"/>
              </a:lnSpc>
            </a:pPr>
            <a:r>
              <a:rPr b="0" lang="en-US" sz="1600" spc="-1" strike="noStrike">
                <a:solidFill>
                  <a:srgbClr val="ffffff"/>
                </a:solidFill>
                <a:latin typeface="Nunito"/>
                <a:ea typeface="Nunito"/>
              </a:rPr>
              <a:t>References</a:t>
            </a:r>
            <a:endParaRPr b="0" lang="en-US" sz="1600" spc="-1" strike="noStrike">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LibreOffice/6.0.7.3$Linux_X86_64 LibreOffice_project/00m0$Build-3</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zh-CN</dc:language>
  <cp:lastModifiedBy/>
  <cp:revision>0</cp:revision>
  <dc:subject/>
  <dc:title/>
</cp:coreProperties>
</file>